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3"/>
  </p:notesMasterIdLst>
  <p:sldIdLst>
    <p:sldId id="6571" r:id="rId6"/>
    <p:sldId id="6569" r:id="rId7"/>
    <p:sldId id="1171" r:id="rId8"/>
    <p:sldId id="6574" r:id="rId9"/>
    <p:sldId id="6577" r:id="rId10"/>
    <p:sldId id="6562" r:id="rId11"/>
    <p:sldId id="657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hisa Nakamura" initials="TN" lastIdx="1" clrIdx="0">
    <p:extLst>
      <p:ext uri="{19B8F6BF-5375-455C-9EA6-DF929625EA0E}">
        <p15:presenceInfo xmlns:p15="http://schemas.microsoft.com/office/powerpoint/2012/main" userId="Toshihisa Nakam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7D6"/>
    <a:srgbClr val="009DDC"/>
    <a:srgbClr val="812EA2"/>
    <a:srgbClr val="29B997"/>
    <a:srgbClr val="009DC6"/>
    <a:srgbClr val="0080C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5" tIns="46583" rIns="93165" bIns="46583"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65" tIns="46583" rIns="93165" bIns="46583" rtlCol="0"/>
          <a:lstStyle>
            <a:lvl1pPr algn="r">
              <a:defRPr sz="1200"/>
            </a:lvl1pPr>
          </a:lstStyle>
          <a:p>
            <a:fld id="{DEEF0B1F-B180-4417-96BB-0560BE4B7353}" type="datetimeFigureOut">
              <a:rPr lang="en-GB" smtClean="0"/>
              <a:t>18/10/2022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5" tIns="46583" rIns="93165" bIns="46583"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5" tIns="46583" rIns="93165"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65" tIns="46583" rIns="93165" bIns="46583"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5" tIns="46583" rIns="93165" bIns="46583" rtlCol="0" anchor="b"/>
          <a:lstStyle>
            <a:lvl1pPr algn="r">
              <a:defRPr sz="1200"/>
            </a:lvl1pPr>
          </a:lstStyle>
          <a:p>
            <a:fld id="{F764153D-EF27-4833-89D4-06773838EBC8}" type="slidenum">
              <a:rPr lang="en-GB" smtClean="0"/>
              <a:t>‹#›</a:t>
            </a:fld>
            <a:endParaRPr lang="en-GB"/>
          </a:p>
        </p:txBody>
      </p:sp>
    </p:spTree>
    <p:extLst>
      <p:ext uri="{BB962C8B-B14F-4D97-AF65-F5344CB8AC3E}">
        <p14:creationId xmlns:p14="http://schemas.microsoft.com/office/powerpoint/2010/main" val="414679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community-based</a:t>
            </a:r>
            <a:r>
              <a:rPr lang="fr-FR" dirty="0"/>
              <a:t> </a:t>
            </a:r>
            <a:r>
              <a:rPr lang="fr-FR" dirty="0" err="1"/>
              <a:t>organizations</a:t>
            </a:r>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2</a:t>
            </a:fld>
            <a:endParaRPr lang="en-GB"/>
          </a:p>
        </p:txBody>
      </p:sp>
    </p:spTree>
    <p:extLst>
      <p:ext uri="{BB962C8B-B14F-4D97-AF65-F5344CB8AC3E}">
        <p14:creationId xmlns:p14="http://schemas.microsoft.com/office/powerpoint/2010/main" val="258174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To share the history and the milestones of gender mainstreaming;</a:t>
            </a:r>
          </a:p>
          <a:p>
            <a:r>
              <a:rPr lang="en-US" b="1" dirty="0"/>
              <a:t>Workshop objective</a:t>
            </a:r>
            <a:endParaRPr lang="en-GB" dirty="0"/>
          </a:p>
          <a:p>
            <a:pPr lvl="0"/>
            <a:r>
              <a:rPr lang="en-US" dirty="0"/>
              <a:t>Assist the six countries in implementing coordinated and joint actions to improve their existing management plans at the regional, national, and local levels by taking into account lessons learned from past and current projects related to disaster risk reduction and climate adaptation</a:t>
            </a:r>
            <a:endParaRPr lang="en-GB" dirty="0"/>
          </a:p>
          <a:p>
            <a:endParaRPr lang="en-US" dirty="0"/>
          </a:p>
        </p:txBody>
      </p:sp>
      <p:sp>
        <p:nvSpPr>
          <p:cNvPr id="4" name="Slide Number Placeholder 3"/>
          <p:cNvSpPr>
            <a:spLocks noGrp="1"/>
          </p:cNvSpPr>
          <p:nvPr>
            <p:ph type="sldNum" sz="quarter" idx="5"/>
          </p:nvPr>
        </p:nvSpPr>
        <p:spPr/>
        <p:txBody>
          <a:bodyPr/>
          <a:lstStyle/>
          <a:p>
            <a:fld id="{6C0A4137-A285-5946-A4FC-811333D56C85}" type="slidenum">
              <a:rPr lang="en-US" smtClean="0"/>
              <a:t>3</a:t>
            </a:fld>
            <a:endParaRPr lang="en-US"/>
          </a:p>
        </p:txBody>
      </p:sp>
    </p:spTree>
    <p:extLst>
      <p:ext uri="{BB962C8B-B14F-4D97-AF65-F5344CB8AC3E}">
        <p14:creationId xmlns:p14="http://schemas.microsoft.com/office/powerpoint/2010/main" val="292296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chemeClr val="accent5"/>
                </a:solidFill>
              </a:rPr>
              <a:t>Multiple and intersecting categories of identity markers: </a:t>
            </a:r>
          </a:p>
          <a:p>
            <a:pPr marL="342900" indent="-342900">
              <a:buFont typeface="Arial" panose="020B0604020202020204" pitchFamily="34" charset="0"/>
              <a:buChar char="•"/>
            </a:pPr>
            <a:r>
              <a:rPr lang="en-GB" sz="1200" dirty="0">
                <a:solidFill>
                  <a:srgbClr val="7030A0"/>
                </a:solidFill>
              </a:rPr>
              <a:t>Gender, sexuality, age, class, race, caste, ethnicity, indigeneity, citizenship status, religion, and ability </a:t>
            </a:r>
          </a:p>
          <a:p>
            <a:pPr marL="342900" indent="-342900">
              <a:buFont typeface="Arial" panose="020B0604020202020204" pitchFamily="34" charset="0"/>
              <a:buChar char="•"/>
            </a:pPr>
            <a:r>
              <a:rPr lang="en-GB" sz="1200" dirty="0">
                <a:solidFill>
                  <a:schemeClr val="accent2"/>
                </a:solidFill>
              </a:rPr>
              <a:t>Intersectional issues affect how different people experience the risks and impacts of hydro-meteorological events such as floods, droughts, etc.</a:t>
            </a:r>
          </a:p>
          <a:p>
            <a:pPr marL="342900" indent="-342900">
              <a:buFont typeface="Arial" panose="020B0604020202020204" pitchFamily="34" charset="0"/>
              <a:buChar char="•"/>
            </a:pPr>
            <a:r>
              <a:rPr lang="en-US" sz="1200" dirty="0">
                <a:latin typeface="univers" panose="020B0503020202020204"/>
              </a:rPr>
              <a:t>Floods reinforce existing gender and socio-economic inequalities</a:t>
            </a:r>
          </a:p>
          <a:p>
            <a:pPr marL="342900" indent="-342900">
              <a:buFont typeface="Arial" panose="020B0604020202020204" pitchFamily="34" charset="0"/>
              <a:buChar char="•"/>
            </a:pPr>
            <a:r>
              <a:rPr lang="en-US" sz="1200" dirty="0">
                <a:solidFill>
                  <a:schemeClr val="accent2"/>
                </a:solidFill>
                <a:latin typeface="univers" panose="020B0503020202020204"/>
              </a:rPr>
              <a:t>Increased vulnerabilities</a:t>
            </a:r>
          </a:p>
          <a:p>
            <a:pPr marL="342900" indent="-342900">
              <a:buFont typeface="Arial" panose="020B0604020202020204" pitchFamily="34" charset="0"/>
              <a:buChar char="•"/>
            </a:pPr>
            <a:r>
              <a:rPr lang="en-US" sz="1200" dirty="0">
                <a:solidFill>
                  <a:srgbClr val="7030A0"/>
                </a:solidFill>
                <a:latin typeface="Univers" panose="020B0503020202020204" pitchFamily="34" charset="0"/>
              </a:rPr>
              <a:t>Increased incidences of rape, early marriage and other forms of GBV</a:t>
            </a:r>
            <a:endParaRPr lang="en-US" sz="1200" dirty="0">
              <a:solidFill>
                <a:schemeClr val="accent2"/>
              </a:solidFill>
              <a:latin typeface="univers" panose="020B0503020202020204"/>
            </a:endParaRPr>
          </a:p>
          <a:p>
            <a:pPr marL="342900" indent="-342900">
              <a:buFont typeface="Arial" panose="020B0604020202020204" pitchFamily="34" charset="0"/>
              <a:buChar char="•"/>
            </a:pPr>
            <a:r>
              <a:rPr lang="en-US" sz="1200" dirty="0">
                <a:solidFill>
                  <a:schemeClr val="accent2"/>
                </a:solidFill>
                <a:latin typeface="univers" panose="020B0503020202020204"/>
              </a:rPr>
              <a:t>Increase women’s burden/triple role</a:t>
            </a:r>
            <a:endParaRPr lang="en-GB" sz="1100" dirty="0">
              <a:solidFill>
                <a:schemeClr val="accent2"/>
              </a:solidFill>
            </a:endParaRPr>
          </a:p>
          <a:p>
            <a:pPr marL="342900" indent="-342900">
              <a:buFont typeface="Arial" panose="020B0604020202020204" pitchFamily="34" charset="0"/>
              <a:buChar char="•"/>
            </a:pPr>
            <a:r>
              <a:rPr lang="en-US" sz="1200" dirty="0">
                <a:latin typeface="univers" panose="020B0503020202020204"/>
              </a:rPr>
              <a:t>What are the roles and responsibilities of women and men, boys and girls before, during and after floods</a:t>
            </a:r>
            <a:r>
              <a:rPr lang="fr-FR" sz="1200" dirty="0">
                <a:latin typeface="univers" panose="020B0503020202020204"/>
              </a:rPr>
              <a:t>?</a:t>
            </a:r>
          </a:p>
          <a:p>
            <a:pPr marL="342900" indent="-342900">
              <a:spcAft>
                <a:spcPts val="1200"/>
              </a:spcAft>
              <a:buFont typeface="Arial" panose="020B0604020202020204" pitchFamily="34" charset="0"/>
              <a:buChar char="•"/>
            </a:pPr>
            <a:r>
              <a:rPr lang="en-US" sz="1200" dirty="0">
                <a:latin typeface="univers" panose="020B0503020202020204"/>
              </a:rPr>
              <a:t>What are the gender differences and power inequalities in the relationships involving women and men, boys and girls, aged, poor, etc. before, during and after floods</a:t>
            </a:r>
            <a:r>
              <a:rPr lang="fr-FR" sz="1200" dirty="0">
                <a:latin typeface="univers" panose="020B0503020202020204"/>
              </a:rPr>
              <a:t>?</a:t>
            </a:r>
            <a:r>
              <a:rPr lang="en-US" sz="1200" dirty="0">
                <a:latin typeface="univers" panose="020B0503020202020204"/>
              </a:rPr>
              <a:t> the two sexes? </a:t>
            </a:r>
            <a:endParaRPr lang="fr-FR" sz="1200" dirty="0">
              <a:latin typeface="univers" panose="020B0503020202020204"/>
            </a:endParaRPr>
          </a:p>
          <a:p>
            <a:pPr>
              <a:spcAft>
                <a:spcPts val="1200"/>
              </a:spcAft>
            </a:pPr>
            <a:r>
              <a:rPr lang="en-US" sz="1200" dirty="0">
                <a:latin typeface="univers" panose="020B0503020202020204"/>
              </a:rPr>
              <a:t>Between social strata</a:t>
            </a:r>
            <a:r>
              <a:rPr lang="fr-FR" sz="1200" dirty="0">
                <a:latin typeface="univers" panose="020B0503020202020204"/>
              </a:rPr>
              <a:t>?</a:t>
            </a:r>
          </a:p>
          <a:p>
            <a:pPr marL="457200" indent="-457200">
              <a:spcBef>
                <a:spcPts val="600"/>
              </a:spcBef>
              <a:spcAft>
                <a:spcPts val="600"/>
              </a:spcAft>
              <a:buFont typeface="Wingdings" panose="05000000000000000000" pitchFamily="2" charset="2"/>
              <a:buChar char="v"/>
            </a:pPr>
            <a:r>
              <a:rPr lang="en-US" sz="1200" dirty="0">
                <a:latin typeface="Univers" panose="020B0503020202020204" pitchFamily="34" charset="0"/>
              </a:rPr>
              <a:t>Low participation / involvement of women in political activities and decision-making structures</a:t>
            </a:r>
          </a:p>
          <a:p>
            <a:pPr marL="457200" indent="-457200">
              <a:spcBef>
                <a:spcPts val="600"/>
              </a:spcBef>
              <a:spcAft>
                <a:spcPts val="600"/>
              </a:spcAft>
              <a:buFont typeface="Wingdings" panose="05000000000000000000" pitchFamily="2" charset="2"/>
              <a:buChar char="v"/>
            </a:pPr>
            <a:r>
              <a:rPr lang="en-US" sz="1200" dirty="0">
                <a:solidFill>
                  <a:prstClr val="black">
                    <a:hueOff val="0"/>
                    <a:satOff val="0"/>
                    <a:lumOff val="0"/>
                    <a:alphaOff val="0"/>
                  </a:prstClr>
                </a:solidFill>
                <a:latin typeface="Univers" panose="020B0503020202020204" pitchFamily="34" charset="0"/>
              </a:rPr>
              <a:t>Weak and limited representation in flood management committees and other preparedness and response activities aimed at reducing the incidence of flood risks in their areas</a:t>
            </a:r>
            <a:r>
              <a:rPr lang="fr-FR" sz="1200" dirty="0">
                <a:latin typeface="Univers" panose="020B0503020202020204" pitchFamily="34" charset="0"/>
              </a:rPr>
              <a:t> (</a:t>
            </a:r>
            <a:r>
              <a:rPr lang="fr-FR" sz="1200" dirty="0" err="1">
                <a:latin typeface="Univers" panose="020B0503020202020204" pitchFamily="34" charset="0"/>
              </a:rPr>
              <a:t>AfDB</a:t>
            </a:r>
            <a:r>
              <a:rPr lang="fr-FR" sz="1200" dirty="0">
                <a:latin typeface="Univers" panose="020B0503020202020204" pitchFamily="34" charset="0"/>
              </a:rPr>
              <a:t>, 2016)</a:t>
            </a:r>
            <a:endParaRPr lang="fr-FR" sz="1200" dirty="0">
              <a:solidFill>
                <a:prstClr val="black">
                  <a:hueOff val="0"/>
                  <a:satOff val="0"/>
                  <a:lumOff val="0"/>
                  <a:alphaOff val="0"/>
                </a:prstClr>
              </a:solidFill>
              <a:latin typeface="Univers" panose="020B0503020202020204" pitchFamily="34" charset="0"/>
            </a:endParaRPr>
          </a:p>
          <a:p>
            <a:pPr marL="285750" indent="-285750">
              <a:spcAft>
                <a:spcPts val="1200"/>
              </a:spcAft>
              <a:buFont typeface="Arial" panose="020B0604020202020204" pitchFamily="34" charset="0"/>
              <a:buChar char="•"/>
            </a:pPr>
            <a:endParaRPr lang="fr-FR" sz="1200" dirty="0">
              <a:latin typeface="univers" panose="020B0503020202020204"/>
            </a:endParaRPr>
          </a:p>
          <a:p>
            <a:endParaRPr lang="fr-FR" dirty="0"/>
          </a:p>
          <a:p>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4</a:t>
            </a:fld>
            <a:endParaRPr lang="en-GB"/>
          </a:p>
        </p:txBody>
      </p:sp>
    </p:spTree>
    <p:extLst>
      <p:ext uri="{BB962C8B-B14F-4D97-AF65-F5344CB8AC3E}">
        <p14:creationId xmlns:p14="http://schemas.microsoft.com/office/powerpoint/2010/main" val="185902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5</a:t>
            </a:fld>
            <a:endParaRPr lang="en-GB"/>
          </a:p>
        </p:txBody>
      </p:sp>
    </p:spTree>
    <p:extLst>
      <p:ext uri="{BB962C8B-B14F-4D97-AF65-F5344CB8AC3E}">
        <p14:creationId xmlns:p14="http://schemas.microsoft.com/office/powerpoint/2010/main" val="109572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F870-EDC9-4D3F-BFD4-D6A0114EB0D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B8E95A-CD00-435F-B71F-8FD488511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5F0E06-D97D-4981-B7BA-F72FCAD5A471}"/>
              </a:ext>
            </a:extLst>
          </p:cNvPr>
          <p:cNvSpPr>
            <a:spLocks noGrp="1"/>
          </p:cNvSpPr>
          <p:nvPr>
            <p:ph type="dt" sz="half" idx="10"/>
          </p:nvPr>
        </p:nvSpPr>
        <p:spPr/>
        <p:txBody>
          <a:bodyPr/>
          <a:lstStyle/>
          <a:p>
            <a:fld id="{7A9E236F-0999-45C2-9720-8CD5732F79F2}" type="datetime1">
              <a:rPr lang="en-GB" smtClean="0"/>
              <a:t>18/10/2022</a:t>
            </a:fld>
            <a:endParaRPr lang="en-GB"/>
          </a:p>
        </p:txBody>
      </p:sp>
      <p:sp>
        <p:nvSpPr>
          <p:cNvPr id="5" name="Footer Placeholder 4">
            <a:extLst>
              <a:ext uri="{FF2B5EF4-FFF2-40B4-BE49-F238E27FC236}">
                <a16:creationId xmlns:a16="http://schemas.microsoft.com/office/drawing/2014/main" id="{370C934F-7173-4476-99E9-0D487261E2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5F482-6B2B-4480-B733-C80F7729D47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33303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AD00C70-F234-49E7-9FCE-C515A0F22A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E9E1B-6F58-4A2F-8EE7-5EF0140E3D55}"/>
              </a:ext>
            </a:extLst>
          </p:cNvPr>
          <p:cNvSpPr>
            <a:spLocks noGrp="1"/>
          </p:cNvSpPr>
          <p:nvPr>
            <p:ph type="dt" sz="half" idx="10"/>
          </p:nvPr>
        </p:nvSpPr>
        <p:spPr/>
        <p:txBody>
          <a:bodyPr/>
          <a:lstStyle/>
          <a:p>
            <a:fld id="{D8E78EBD-A0E5-436E-AF8E-ABD5BE0239BC}" type="datetime1">
              <a:rPr lang="en-GB" smtClean="0"/>
              <a:t>18/10/2022</a:t>
            </a:fld>
            <a:endParaRPr lang="en-GB"/>
          </a:p>
        </p:txBody>
      </p:sp>
      <p:sp>
        <p:nvSpPr>
          <p:cNvPr id="5" name="Footer Placeholder 4">
            <a:extLst>
              <a:ext uri="{FF2B5EF4-FFF2-40B4-BE49-F238E27FC236}">
                <a16:creationId xmlns:a16="http://schemas.microsoft.com/office/drawing/2014/main" id="{14407018-BFC7-40A0-9DFA-C1538FF9E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5EB84-142F-4F2C-B7AD-EB6A999661CF}"/>
              </a:ext>
            </a:extLst>
          </p:cNvPr>
          <p:cNvSpPr>
            <a:spLocks noGrp="1"/>
          </p:cNvSpPr>
          <p:nvPr>
            <p:ph type="sldNum" sz="quarter" idx="12"/>
          </p:nvPr>
        </p:nvSpPr>
        <p:spPr/>
        <p:txBody>
          <a:bodyPr/>
          <a:lstStyle/>
          <a:p>
            <a:fld id="{1456521B-B967-4E2B-B91A-A845F5990B8F}" type="slidenum">
              <a:rPr lang="en-GB" smtClean="0"/>
              <a:t>‹#›</a:t>
            </a:fld>
            <a:endParaRPr lang="en-GB"/>
          </a:p>
        </p:txBody>
      </p:sp>
      <p:cxnSp>
        <p:nvCxnSpPr>
          <p:cNvPr id="9" name="Straight Connector 8">
            <a:extLst>
              <a:ext uri="{FF2B5EF4-FFF2-40B4-BE49-F238E27FC236}">
                <a16:creationId xmlns:a16="http://schemas.microsoft.com/office/drawing/2014/main" id="{E19EC865-1C4B-4E70-9D68-F4A404353AA6}"/>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30ABBCA3-3832-43E3-BB6C-FA5BF2FE8CA5}"/>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40318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F10E1-D51C-4140-9957-82C2AC5CB84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66CFA2-5558-495B-B845-B1B22F132B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4B84B-1071-4D9F-9360-9FC00053F2D9}"/>
              </a:ext>
            </a:extLst>
          </p:cNvPr>
          <p:cNvSpPr>
            <a:spLocks noGrp="1"/>
          </p:cNvSpPr>
          <p:nvPr>
            <p:ph type="dt" sz="half" idx="10"/>
          </p:nvPr>
        </p:nvSpPr>
        <p:spPr/>
        <p:txBody>
          <a:bodyPr/>
          <a:lstStyle/>
          <a:p>
            <a:fld id="{CAE06512-A43C-40C5-B97B-57C7BFF5D546}" type="datetime1">
              <a:rPr lang="en-GB" smtClean="0"/>
              <a:t>18/10/2022</a:t>
            </a:fld>
            <a:endParaRPr lang="en-GB"/>
          </a:p>
        </p:txBody>
      </p:sp>
      <p:sp>
        <p:nvSpPr>
          <p:cNvPr id="5" name="Footer Placeholder 4">
            <a:extLst>
              <a:ext uri="{FF2B5EF4-FFF2-40B4-BE49-F238E27FC236}">
                <a16:creationId xmlns:a16="http://schemas.microsoft.com/office/drawing/2014/main" id="{70A17DBA-B21C-4C0C-88C6-036194B070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DA527-9506-41F7-A9DA-A88D530FAF3C}"/>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401078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5283200" y="0"/>
            <a:ext cx="69088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0" name="Rectangle 9"/>
          <p:cNvSpPr/>
          <p:nvPr userDrawn="1"/>
        </p:nvSpPr>
        <p:spPr>
          <a:xfrm>
            <a:off x="5283200" y="2286000"/>
            <a:ext cx="69088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pic>
        <p:nvPicPr>
          <p:cNvPr id="11" name="Picture 4" descr="UN_Women_English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2" y="304803"/>
            <a:ext cx="3909484"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icture Placeholder 11"/>
          <p:cNvSpPr>
            <a:spLocks noGrp="1"/>
          </p:cNvSpPr>
          <p:nvPr>
            <p:ph type="pic" sz="quarter" idx="13"/>
          </p:nvPr>
        </p:nvSpPr>
        <p:spPr>
          <a:xfrm>
            <a:off x="2641600" y="0"/>
            <a:ext cx="2540000" cy="2209800"/>
          </a:xfrm>
          <a:effectLst/>
        </p:spPr>
        <p:txBody>
          <a:bodyPr/>
          <a:lstStyle>
            <a:lvl1pPr>
              <a:defRPr>
                <a:ln>
                  <a:noFill/>
                </a:ln>
              </a:defRPr>
            </a:lvl1pPr>
          </a:lstStyle>
          <a:p>
            <a:pPr lvl="0"/>
            <a:endParaRPr lang="en-US" noProof="0"/>
          </a:p>
        </p:txBody>
      </p:sp>
      <p:sp>
        <p:nvSpPr>
          <p:cNvPr id="2" name="Title 1"/>
          <p:cNvSpPr>
            <a:spLocks noGrp="1"/>
          </p:cNvSpPr>
          <p:nvPr>
            <p:ph type="title"/>
          </p:nvPr>
        </p:nvSpPr>
        <p:spPr>
          <a:xfrm>
            <a:off x="5486400" y="2603500"/>
            <a:ext cx="6350000" cy="1701800"/>
          </a:xfrm>
        </p:spPr>
        <p:txBody>
          <a:bodyPr>
            <a:normAutofit/>
          </a:bodyPr>
          <a:lstStyle>
            <a:lvl1pPr algn="l">
              <a:buNone/>
              <a:defRPr sz="3300" b="0" cap="none">
                <a:solidFill>
                  <a:srgbClr val="FFFFFF"/>
                </a:solidFill>
              </a:defRPr>
            </a:lvl1pPr>
          </a:lstStyle>
          <a:p>
            <a:r>
              <a:rPr lang="en-US"/>
              <a:t>Click to edit Master title style</a:t>
            </a:r>
          </a:p>
        </p:txBody>
      </p:sp>
      <p:sp>
        <p:nvSpPr>
          <p:cNvPr id="6" name="Picture Placeholder 11"/>
          <p:cNvSpPr>
            <a:spLocks noGrp="1"/>
          </p:cNvSpPr>
          <p:nvPr>
            <p:ph type="pic" sz="quarter" idx="15"/>
          </p:nvPr>
        </p:nvSpPr>
        <p:spPr>
          <a:xfrm>
            <a:off x="2641600" y="2286000"/>
            <a:ext cx="2540000" cy="2209800"/>
          </a:xfrm>
          <a:effectLst/>
        </p:spPr>
        <p:txBody>
          <a:bodyPr/>
          <a:lstStyle>
            <a:lvl1pPr>
              <a:defRPr>
                <a:ln>
                  <a:noFill/>
                </a:ln>
              </a:defRPr>
            </a:lvl1pPr>
          </a:lstStyle>
          <a:p>
            <a:pPr lvl="0"/>
            <a:endParaRPr lang="en-US" noProof="0"/>
          </a:p>
        </p:txBody>
      </p:sp>
      <p:sp>
        <p:nvSpPr>
          <p:cNvPr id="7" name="Picture Placeholder 11"/>
          <p:cNvSpPr>
            <a:spLocks noGrp="1"/>
          </p:cNvSpPr>
          <p:nvPr>
            <p:ph type="pic" sz="quarter" idx="16"/>
          </p:nvPr>
        </p:nvSpPr>
        <p:spPr>
          <a:xfrm>
            <a:off x="2641600" y="4572000"/>
            <a:ext cx="2540000" cy="2286000"/>
          </a:xfrm>
          <a:effectLst/>
        </p:spPr>
        <p:txBody>
          <a:bodyPr/>
          <a:lstStyle>
            <a:lvl1pPr>
              <a:defRPr>
                <a:ln>
                  <a:noFill/>
                </a:ln>
              </a:defRPr>
            </a:lvl1pPr>
          </a:lstStyle>
          <a:p>
            <a:pPr lvl="0"/>
            <a:endParaRPr lang="en-US" noProof="0"/>
          </a:p>
        </p:txBody>
      </p:sp>
      <p:sp>
        <p:nvSpPr>
          <p:cNvPr id="21" name="Picture Placeholder 11"/>
          <p:cNvSpPr>
            <a:spLocks noGrp="1"/>
          </p:cNvSpPr>
          <p:nvPr>
            <p:ph type="pic" sz="quarter" idx="17"/>
          </p:nvPr>
        </p:nvSpPr>
        <p:spPr>
          <a:xfrm>
            <a:off x="0" y="0"/>
            <a:ext cx="2540000" cy="2209800"/>
          </a:xfrm>
          <a:effectLst/>
        </p:spPr>
        <p:txBody>
          <a:bodyPr/>
          <a:lstStyle>
            <a:lvl1pPr>
              <a:defRPr>
                <a:ln>
                  <a:noFill/>
                </a:ln>
              </a:defRPr>
            </a:lvl1pPr>
          </a:lstStyle>
          <a:p>
            <a:pPr lvl="0"/>
            <a:endParaRPr lang="en-US" noProof="0"/>
          </a:p>
        </p:txBody>
      </p:sp>
      <p:sp>
        <p:nvSpPr>
          <p:cNvPr id="22" name="Picture Placeholder 11"/>
          <p:cNvSpPr>
            <a:spLocks noGrp="1"/>
          </p:cNvSpPr>
          <p:nvPr>
            <p:ph type="pic" sz="quarter" idx="18"/>
          </p:nvPr>
        </p:nvSpPr>
        <p:spPr>
          <a:xfrm>
            <a:off x="0" y="2286000"/>
            <a:ext cx="2540000" cy="2209800"/>
          </a:xfrm>
          <a:effectLst/>
        </p:spPr>
        <p:txBody>
          <a:bodyPr/>
          <a:lstStyle>
            <a:lvl1pPr>
              <a:defRPr>
                <a:ln>
                  <a:noFill/>
                </a:ln>
              </a:defRPr>
            </a:lvl1pPr>
          </a:lstStyle>
          <a:p>
            <a:pPr lvl="0"/>
            <a:endParaRPr lang="en-US" noProof="0"/>
          </a:p>
        </p:txBody>
      </p:sp>
      <p:sp>
        <p:nvSpPr>
          <p:cNvPr id="23" name="Picture Placeholder 11"/>
          <p:cNvSpPr>
            <a:spLocks noGrp="1"/>
          </p:cNvSpPr>
          <p:nvPr>
            <p:ph type="pic" sz="quarter" idx="19"/>
          </p:nvPr>
        </p:nvSpPr>
        <p:spPr>
          <a:xfrm>
            <a:off x="0" y="4572000"/>
            <a:ext cx="2540000" cy="2286000"/>
          </a:xfrm>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271787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5181600" y="0"/>
            <a:ext cx="7010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a:p>
        </p:txBody>
      </p:sp>
      <p:sp>
        <p:nvSpPr>
          <p:cNvPr id="3" name="Text Placeholder 2"/>
          <p:cNvSpPr>
            <a:spLocks noGrp="1"/>
          </p:cNvSpPr>
          <p:nvPr>
            <p:ph type="body" idx="1"/>
          </p:nvPr>
        </p:nvSpPr>
        <p:spPr>
          <a:xfrm>
            <a:off x="5486401" y="1587500"/>
            <a:ext cx="6485467" cy="4318000"/>
          </a:xfrm>
        </p:spPr>
        <p:txBody>
          <a:bodyPr/>
          <a:lstStyle>
            <a:lvl1pPr marL="0" indent="0">
              <a:buNone/>
              <a:defRPr sz="3600">
                <a:solidFill>
                  <a:schemeClr val="bg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5486400" y="419100"/>
            <a:ext cx="6502400" cy="596900"/>
          </a:xfrm>
        </p:spPr>
        <p:txBody>
          <a:bodyPr>
            <a:normAutofit/>
          </a:bodyPr>
          <a:lstStyle>
            <a:lvl1pPr algn="l">
              <a:buNone/>
              <a:defRPr sz="2700" b="0" cap="none">
                <a:solidFill>
                  <a:srgbClr val="FFFFFF"/>
                </a:solidFill>
              </a:defRPr>
            </a:lvl1pPr>
          </a:lstStyle>
          <a:p>
            <a:r>
              <a:rPr lang="en-US"/>
              <a:t>Click to edit Master title style</a:t>
            </a:r>
          </a:p>
        </p:txBody>
      </p:sp>
    </p:spTree>
    <p:extLst>
      <p:ext uri="{BB962C8B-B14F-4D97-AF65-F5344CB8AC3E}">
        <p14:creationId xmlns:p14="http://schemas.microsoft.com/office/powerpoint/2010/main" val="258161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7" name="Rectangle 6"/>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a:p>
        </p:txBody>
      </p:sp>
      <p:sp>
        <p:nvSpPr>
          <p:cNvPr id="2" name="Title 1"/>
          <p:cNvSpPr>
            <a:spLocks noGrp="1"/>
          </p:cNvSpPr>
          <p:nvPr>
            <p:ph type="title"/>
          </p:nvPr>
        </p:nvSpPr>
        <p:spPr>
          <a:xfrm>
            <a:off x="5486400" y="419100"/>
            <a:ext cx="6502400" cy="596900"/>
          </a:xfrm>
        </p:spPr>
        <p:txBody>
          <a:bodyPr>
            <a:no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
        <p:nvSpPr>
          <p:cNvPr id="2" name="Title 1"/>
          <p:cNvSpPr>
            <a:spLocks noGrp="1"/>
          </p:cNvSpPr>
          <p:nvPr>
            <p:ph type="title"/>
          </p:nvPr>
        </p:nvSpPr>
        <p:spPr>
          <a:xfrm>
            <a:off x="5486400" y="419100"/>
            <a:ext cx="6502400" cy="596900"/>
          </a:xfrm>
        </p:spPr>
        <p:txBody>
          <a:bodyPr>
            <a:no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1"/>
          <p:cNvSpPr>
            <a:spLocks noGrp="1"/>
          </p:cNvSpPr>
          <p:nvPr>
            <p:ph type="pic" sz="quarter" idx="15"/>
          </p:nvPr>
        </p:nvSpPr>
        <p:spPr>
          <a:xfrm>
            <a:off x="0" y="2286000"/>
            <a:ext cx="51816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
        <p:nvSpPr>
          <p:cNvPr id="7" name="Picture Placeholder 11"/>
          <p:cNvSpPr>
            <a:spLocks noGrp="1"/>
          </p:cNvSpPr>
          <p:nvPr>
            <p:ph type="pic" sz="quarter" idx="16"/>
          </p:nvPr>
        </p:nvSpPr>
        <p:spPr>
          <a:xfrm>
            <a:off x="0" y="4546600"/>
            <a:ext cx="51816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325266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081868" y="419100"/>
            <a:ext cx="8906933" cy="596900"/>
          </a:xfrm>
        </p:spPr>
        <p:txBody>
          <a:bodyPr>
            <a:noAutofit/>
          </a:bodyPr>
          <a:lstStyle>
            <a:lvl1pPr algn="l">
              <a:buNone/>
              <a:defRPr sz="3000" b="0" cap="none">
                <a:solidFill>
                  <a:srgbClr val="FFFFFF"/>
                </a:solidFill>
              </a:defRPr>
            </a:lvl1pPr>
          </a:lstStyle>
          <a:p>
            <a:r>
              <a:rPr lang="en-US"/>
              <a:t>Click to edit Master title style</a:t>
            </a:r>
          </a:p>
        </p:txBody>
      </p:sp>
    </p:spTree>
    <p:extLst>
      <p:ext uri="{BB962C8B-B14F-4D97-AF65-F5344CB8AC3E}">
        <p14:creationId xmlns:p14="http://schemas.microsoft.com/office/powerpoint/2010/main" val="37432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5181600" cy="6858000"/>
          </a:xfrm>
          <a:prstGeom prst="rect">
            <a:avLst/>
          </a:prstGeom>
          <a:solidFill>
            <a:schemeClr val="bg2"/>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sz="1350" kern="1200">
              <a:solidFill>
                <a:prstClr val="white"/>
              </a:solidFill>
              <a:latin typeface="Calibri"/>
              <a:ea typeface="ＭＳ Ｐゴシック" pitchFamily="34" charset="-128"/>
              <a:cs typeface=""/>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5486401" y="363607"/>
            <a:ext cx="6350000" cy="707886"/>
          </a:xfrm>
        </p:spPr>
        <p:txBody>
          <a:bodyPr wrap="none">
            <a:norm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1"/>
          <p:cNvSpPr>
            <a:spLocks noGrp="1"/>
          </p:cNvSpPr>
          <p:nvPr>
            <p:ph type="pic" sz="quarter" idx="16"/>
          </p:nvPr>
        </p:nvSpPr>
        <p:spPr>
          <a:xfrm>
            <a:off x="0" y="1066800"/>
            <a:ext cx="5181600" cy="2603500"/>
          </a:xfrm>
          <a:effectLst/>
        </p:spPr>
        <p:txBody>
          <a:bodyPr/>
          <a:lstStyle>
            <a:lvl1pPr>
              <a:defRPr>
                <a:ln>
                  <a:noFill/>
                </a:ln>
              </a:defRPr>
            </a:lvl1pPr>
          </a:lstStyle>
          <a:p>
            <a:pPr lvl="0"/>
            <a:endParaRPr lang="en-US" noProof="0"/>
          </a:p>
        </p:txBody>
      </p:sp>
      <p:sp>
        <p:nvSpPr>
          <p:cNvPr id="11" name="Picture Placeholder 11"/>
          <p:cNvSpPr>
            <a:spLocks noGrp="1"/>
          </p:cNvSpPr>
          <p:nvPr>
            <p:ph type="pic" sz="quarter" idx="17"/>
          </p:nvPr>
        </p:nvSpPr>
        <p:spPr>
          <a:xfrm>
            <a:off x="0" y="3683000"/>
            <a:ext cx="5181600" cy="2628900"/>
          </a:xfrm>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16722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81000"/>
            <a:ext cx="7010400" cy="685800"/>
          </a:xfrm>
          <a:prstGeom prst="rect">
            <a:avLst/>
          </a:prstGeom>
          <a:solidFill>
            <a:schemeClr val="tx1">
              <a:alpha val="79999"/>
            </a:schemeClr>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sz="1350" kern="1200">
              <a:solidFill>
                <a:srgbClr val="FFFFFF"/>
              </a:solidFill>
              <a:latin typeface="Calibri"/>
              <a:ea typeface="ＭＳ Ｐゴシック" charset="-128"/>
              <a:cs typeface="ＭＳ Ｐゴシック" charset="-128"/>
            </a:endParaRPr>
          </a:p>
        </p:txBody>
      </p:sp>
      <p:sp>
        <p:nvSpPr>
          <p:cNvPr id="12" name="Picture Placeholder 11"/>
          <p:cNvSpPr>
            <a:spLocks noGrp="1"/>
          </p:cNvSpPr>
          <p:nvPr>
            <p:ph type="pic" sz="quarter" idx="13"/>
          </p:nvPr>
        </p:nvSpPr>
        <p:spPr>
          <a:xfrm>
            <a:off x="7010400" y="0"/>
            <a:ext cx="5181600" cy="6858000"/>
          </a:xfrm>
          <a:effectLst>
            <a:innerShdw blurRad="63500" dist="50800" dir="10800000">
              <a:prstClr val="black">
                <a:alpha val="50000"/>
              </a:prstClr>
            </a:innerShdw>
          </a:effectLst>
        </p:spPr>
        <p:txBody>
          <a:bodyPr/>
          <a:lstStyle/>
          <a:p>
            <a:pPr lvl="0"/>
            <a:endParaRPr lang="en-US" noProof="0"/>
          </a:p>
        </p:txBody>
      </p:sp>
      <p:sp>
        <p:nvSpPr>
          <p:cNvPr id="2" name="Title 1"/>
          <p:cNvSpPr>
            <a:spLocks noGrp="1"/>
          </p:cNvSpPr>
          <p:nvPr>
            <p:ph type="title"/>
          </p:nvPr>
        </p:nvSpPr>
        <p:spPr>
          <a:xfrm>
            <a:off x="304800" y="419100"/>
            <a:ext cx="6502400" cy="596900"/>
          </a:xfrm>
        </p:spPr>
        <p:txBody>
          <a:bodyPr>
            <a:norm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3556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5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8128000" y="6248403"/>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9FD17C3-D4CE-46F3-9CF2-4E6810B416B2}" type="datetime1">
              <a:rPr lang="en-GB" sz="1350" kern="1200" smtClean="0">
                <a:solidFill>
                  <a:srgbClr val="009DDC"/>
                </a:solidFill>
                <a:latin typeface="Arial" pitchFamily="34" charset="0"/>
                <a:ea typeface="ＭＳ Ｐゴシック" pitchFamily="34" charset="-128"/>
              </a:rPr>
              <a:t>18/10/2022</a:t>
            </a:fld>
            <a:endParaRPr lang="en-US" sz="1350" kern="1200">
              <a:solidFill>
                <a:srgbClr val="009DDC"/>
              </a:solidFill>
              <a:latin typeface="Arial" pitchFamily="34" charset="0"/>
              <a:ea typeface="ＭＳ Ｐゴシック" pitchFamily="34" charset="-128"/>
              <a:cs typeface=""/>
            </a:endParaRPr>
          </a:p>
        </p:txBody>
      </p:sp>
      <p:sp>
        <p:nvSpPr>
          <p:cNvPr id="6" name="Footer Placeholder 2"/>
          <p:cNvSpPr>
            <a:spLocks noGrp="1"/>
          </p:cNvSpPr>
          <p:nvPr>
            <p:ph type="ftr" sz="quarter" idx="11"/>
          </p:nvPr>
        </p:nvSpPr>
        <p:spPr>
          <a:xfrm>
            <a:off x="812802" y="6248403"/>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sz="1350" kern="1200">
              <a:solidFill>
                <a:srgbClr val="009DDC"/>
              </a:solidFill>
            </a:endParaRPr>
          </a:p>
        </p:txBody>
      </p:sp>
      <p:sp>
        <p:nvSpPr>
          <p:cNvPr id="7" name="Slide Number Placeholder 22"/>
          <p:cNvSpPr>
            <a:spLocks noGrp="1"/>
          </p:cNvSpPr>
          <p:nvPr>
            <p:ph type="sldNum" sz="quarter" idx="12"/>
          </p:nvPr>
        </p:nvSpPr>
        <p:spPr>
          <a:xfrm>
            <a:off x="0" y="1271591"/>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665FE2C-7301-41BB-B5E8-B63A8DE943D9}" type="slidenum">
              <a:rPr lang="en-US" sz="1350" kern="1200">
                <a:solidFill>
                  <a:srgbClr val="009DDC"/>
                </a:solidFill>
                <a:latin typeface="Arial" pitchFamily="34" charset="0"/>
                <a:ea typeface="ＭＳ Ｐゴシック" pitchFamily="34" charset="-128"/>
                <a:cs typeface=""/>
              </a:rPr>
              <a:pPr fontAlgn="base">
                <a:spcBef>
                  <a:spcPct val="0"/>
                </a:spcBef>
                <a:spcAft>
                  <a:spcPct val="0"/>
                </a:spcAft>
              </a:pPr>
              <a:t>‹#›</a:t>
            </a:fld>
            <a:endParaRPr lang="en-US" sz="1350" kern="1200">
              <a:solidFill>
                <a:srgbClr val="009DDC"/>
              </a:solidFill>
              <a:latin typeface="Arial" pitchFamily="34" charset="0"/>
              <a:ea typeface="ＭＳ Ｐゴシック" pitchFamily="34" charset="-128"/>
              <a:cs typeface=""/>
            </a:endParaRPr>
          </a:p>
        </p:txBody>
      </p:sp>
    </p:spTree>
    <p:extLst>
      <p:ext uri="{BB962C8B-B14F-4D97-AF65-F5344CB8AC3E}">
        <p14:creationId xmlns:p14="http://schemas.microsoft.com/office/powerpoint/2010/main" val="298566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68744-6CE0-4DCF-A106-8720B80BE64B}"/>
              </a:ext>
            </a:extLst>
          </p:cNvPr>
          <p:cNvSpPr>
            <a:spLocks noGrp="1"/>
          </p:cNvSpPr>
          <p:nvPr>
            <p:ph idx="1"/>
          </p:nvPr>
        </p:nvSpPr>
        <p:spPr>
          <a:xfrm>
            <a:off x="458724" y="1417320"/>
            <a:ext cx="1127455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CD5DE-9894-4465-97F0-54BB14E3192E}"/>
              </a:ext>
            </a:extLst>
          </p:cNvPr>
          <p:cNvSpPr>
            <a:spLocks noGrp="1"/>
          </p:cNvSpPr>
          <p:nvPr>
            <p:ph type="dt" sz="half" idx="10"/>
          </p:nvPr>
        </p:nvSpPr>
        <p:spPr/>
        <p:txBody>
          <a:bodyPr/>
          <a:lstStyle/>
          <a:p>
            <a:fld id="{1ED764A7-D24C-40BB-8640-2D29079098D6}" type="datetime1">
              <a:rPr lang="en-GB" smtClean="0"/>
              <a:t>18/10/2022</a:t>
            </a:fld>
            <a:endParaRPr lang="en-GB"/>
          </a:p>
        </p:txBody>
      </p:sp>
      <p:sp>
        <p:nvSpPr>
          <p:cNvPr id="5" name="Footer Placeholder 4">
            <a:extLst>
              <a:ext uri="{FF2B5EF4-FFF2-40B4-BE49-F238E27FC236}">
                <a16:creationId xmlns:a16="http://schemas.microsoft.com/office/drawing/2014/main" id="{A076406D-6A51-4E39-8E3A-CFDFDBB22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069D8-BF1C-415D-A03C-6CCC3FA4449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7" name="Title Placeholder 1">
            <a:extLst>
              <a:ext uri="{FF2B5EF4-FFF2-40B4-BE49-F238E27FC236}">
                <a16:creationId xmlns:a16="http://schemas.microsoft.com/office/drawing/2014/main" id="{C58595F1-604A-4AF2-B08A-28387B833C4B}"/>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6288CED6-363B-4BD9-A0A0-C52BA959F6E3}"/>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65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a:xfrm>
            <a:off x="8128000" y="6248403"/>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9F1EAD0-8718-43F8-82EF-C436CF029A7D}" type="datetime1">
              <a:rPr lang="en-GB" sz="1350" kern="1200" smtClean="0">
                <a:solidFill>
                  <a:srgbClr val="009DDC"/>
                </a:solidFill>
                <a:latin typeface="Arial" pitchFamily="34" charset="0"/>
                <a:ea typeface="ＭＳ Ｐゴシック" pitchFamily="34" charset="-128"/>
              </a:rPr>
              <a:t>18/10/2022</a:t>
            </a:fld>
            <a:endParaRPr lang="en-US" sz="1350" kern="1200">
              <a:solidFill>
                <a:srgbClr val="009DDC"/>
              </a:solidFill>
              <a:latin typeface="Arial" pitchFamily="34" charset="0"/>
              <a:ea typeface="ＭＳ Ｐゴシック" pitchFamily="34" charset="-128"/>
              <a:cs typeface=""/>
            </a:endParaRPr>
          </a:p>
        </p:txBody>
      </p:sp>
      <p:sp>
        <p:nvSpPr>
          <p:cNvPr id="8" name="Footer Placeholder 2"/>
          <p:cNvSpPr>
            <a:spLocks noGrp="1"/>
          </p:cNvSpPr>
          <p:nvPr>
            <p:ph type="ftr" sz="quarter" idx="11"/>
          </p:nvPr>
        </p:nvSpPr>
        <p:spPr>
          <a:xfrm>
            <a:off x="812802" y="6248403"/>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sz="1350" kern="1200">
              <a:solidFill>
                <a:srgbClr val="009DDC"/>
              </a:solidFill>
            </a:endParaRPr>
          </a:p>
        </p:txBody>
      </p:sp>
      <p:sp>
        <p:nvSpPr>
          <p:cNvPr id="9" name="Slide Number Placeholder 22"/>
          <p:cNvSpPr>
            <a:spLocks noGrp="1"/>
          </p:cNvSpPr>
          <p:nvPr>
            <p:ph type="sldNum" sz="quarter" idx="12"/>
          </p:nvPr>
        </p:nvSpPr>
        <p:spPr>
          <a:xfrm>
            <a:off x="0" y="1271591"/>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1257361-9736-458F-AECF-C9DE84F509DA}" type="slidenum">
              <a:rPr lang="en-US" sz="1350" kern="1200">
                <a:solidFill>
                  <a:srgbClr val="009DDC"/>
                </a:solidFill>
                <a:latin typeface="Arial" pitchFamily="34" charset="0"/>
                <a:ea typeface="ＭＳ Ｐゴシック" pitchFamily="34" charset="-128"/>
                <a:cs typeface=""/>
              </a:rPr>
              <a:pPr fontAlgn="base">
                <a:spcBef>
                  <a:spcPct val="0"/>
                </a:spcBef>
                <a:spcAft>
                  <a:spcPct val="0"/>
                </a:spcAft>
              </a:pPr>
              <a:t>‹#›</a:t>
            </a:fld>
            <a:endParaRPr lang="en-US" sz="1350" kern="1200">
              <a:solidFill>
                <a:srgbClr val="009DDC"/>
              </a:solidFill>
              <a:latin typeface="Arial" pitchFamily="34" charset="0"/>
              <a:ea typeface="ＭＳ Ｐゴシック" pitchFamily="34" charset="-128"/>
              <a:cs typeface=""/>
            </a:endParaRPr>
          </a:p>
        </p:txBody>
      </p:sp>
    </p:spTree>
    <p:extLst>
      <p:ext uri="{BB962C8B-B14F-4D97-AF65-F5344CB8AC3E}">
        <p14:creationId xmlns:p14="http://schemas.microsoft.com/office/powerpoint/2010/main" val="53255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19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BA9-FEB1-4149-B4A9-92A0C12D12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B19ED2-EE5C-4087-9641-BC40144AD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08EC4F-2453-490F-A475-F95F22A70C34}"/>
              </a:ext>
            </a:extLst>
          </p:cNvPr>
          <p:cNvSpPr>
            <a:spLocks noGrp="1"/>
          </p:cNvSpPr>
          <p:nvPr>
            <p:ph type="dt" sz="half" idx="10"/>
          </p:nvPr>
        </p:nvSpPr>
        <p:spPr/>
        <p:txBody>
          <a:bodyPr/>
          <a:lstStyle/>
          <a:p>
            <a:fld id="{0715FD66-776C-4C33-8E26-0A2E8BE8DF03}" type="datetime1">
              <a:rPr lang="en-GB" smtClean="0"/>
              <a:t>18/10/2022</a:t>
            </a:fld>
            <a:endParaRPr lang="en-GB"/>
          </a:p>
        </p:txBody>
      </p:sp>
      <p:sp>
        <p:nvSpPr>
          <p:cNvPr id="5" name="Footer Placeholder 4">
            <a:extLst>
              <a:ext uri="{FF2B5EF4-FFF2-40B4-BE49-F238E27FC236}">
                <a16:creationId xmlns:a16="http://schemas.microsoft.com/office/drawing/2014/main" id="{36A78FDC-DBFD-4278-AD46-0DD23D3F53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9965F-B2C2-4090-BF04-3AE52A29988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327055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01D7E-2588-49E1-B41C-B234027092C1}"/>
              </a:ext>
            </a:extLst>
          </p:cNvPr>
          <p:cNvSpPr>
            <a:spLocks noGrp="1"/>
          </p:cNvSpPr>
          <p:nvPr>
            <p:ph sz="half" idx="1"/>
          </p:nvPr>
        </p:nvSpPr>
        <p:spPr>
          <a:xfrm>
            <a:off x="457200" y="1417320"/>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04C267-B1B7-418B-B25F-EDC8CF2CBC9A}"/>
              </a:ext>
            </a:extLst>
          </p:cNvPr>
          <p:cNvSpPr>
            <a:spLocks noGrp="1"/>
          </p:cNvSpPr>
          <p:nvPr>
            <p:ph sz="half" idx="2"/>
          </p:nvPr>
        </p:nvSpPr>
        <p:spPr>
          <a:xfrm>
            <a:off x="6245352" y="1417320"/>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134914-2F8F-4D2F-89B5-639B4813801F}"/>
              </a:ext>
            </a:extLst>
          </p:cNvPr>
          <p:cNvSpPr>
            <a:spLocks noGrp="1"/>
          </p:cNvSpPr>
          <p:nvPr>
            <p:ph type="dt" sz="half" idx="10"/>
          </p:nvPr>
        </p:nvSpPr>
        <p:spPr/>
        <p:txBody>
          <a:bodyPr/>
          <a:lstStyle/>
          <a:p>
            <a:fld id="{7E9B9F6F-AE49-4C37-A1D3-3D584843F803}" type="datetime1">
              <a:rPr lang="en-GB" smtClean="0"/>
              <a:t>18/10/2022</a:t>
            </a:fld>
            <a:endParaRPr lang="en-GB"/>
          </a:p>
        </p:txBody>
      </p:sp>
      <p:sp>
        <p:nvSpPr>
          <p:cNvPr id="6" name="Footer Placeholder 5">
            <a:extLst>
              <a:ext uri="{FF2B5EF4-FFF2-40B4-BE49-F238E27FC236}">
                <a16:creationId xmlns:a16="http://schemas.microsoft.com/office/drawing/2014/main" id="{18B1C0BE-E46F-46C5-9B38-3B8A07D838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27E90-7020-47A3-AAC4-1296FE993F70}"/>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8" name="Title Placeholder 1">
            <a:extLst>
              <a:ext uri="{FF2B5EF4-FFF2-40B4-BE49-F238E27FC236}">
                <a16:creationId xmlns:a16="http://schemas.microsoft.com/office/drawing/2014/main" id="{5E7DD16C-3823-40C4-826E-CD4D07B0E005}"/>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C090CB0D-D9BE-4607-AA1D-32AE97DA94CB}"/>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46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5B33C-79BE-4FB2-B85B-111B4E198971}"/>
              </a:ext>
            </a:extLst>
          </p:cNvPr>
          <p:cNvSpPr>
            <a:spLocks noGrp="1"/>
          </p:cNvSpPr>
          <p:nvPr>
            <p:ph type="body" idx="1"/>
          </p:nvPr>
        </p:nvSpPr>
        <p:spPr>
          <a:xfrm>
            <a:off x="457200" y="141732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05867F-BC6D-4792-BB2D-F9C46F666F5B}"/>
              </a:ext>
            </a:extLst>
          </p:cNvPr>
          <p:cNvSpPr>
            <a:spLocks noGrp="1"/>
          </p:cNvSpPr>
          <p:nvPr>
            <p:ph sz="half" idx="2"/>
          </p:nvPr>
        </p:nvSpPr>
        <p:spPr>
          <a:xfrm>
            <a:off x="457200" y="23626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C26A13-2F80-451F-B6B9-02A70CA59C92}"/>
              </a:ext>
            </a:extLst>
          </p:cNvPr>
          <p:cNvSpPr>
            <a:spLocks noGrp="1"/>
          </p:cNvSpPr>
          <p:nvPr>
            <p:ph type="body" sz="quarter" idx="3"/>
          </p:nvPr>
        </p:nvSpPr>
        <p:spPr>
          <a:xfrm>
            <a:off x="6245352" y="141732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D08B1E-6BBA-4B89-80A9-1FE04772AF74}"/>
              </a:ext>
            </a:extLst>
          </p:cNvPr>
          <p:cNvSpPr>
            <a:spLocks noGrp="1"/>
          </p:cNvSpPr>
          <p:nvPr>
            <p:ph sz="quarter" idx="4"/>
          </p:nvPr>
        </p:nvSpPr>
        <p:spPr>
          <a:xfrm>
            <a:off x="6245352" y="23626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4BDF0A-B393-40CD-B40D-5F0551D30940}"/>
              </a:ext>
            </a:extLst>
          </p:cNvPr>
          <p:cNvSpPr>
            <a:spLocks noGrp="1"/>
          </p:cNvSpPr>
          <p:nvPr>
            <p:ph type="dt" sz="half" idx="10"/>
          </p:nvPr>
        </p:nvSpPr>
        <p:spPr/>
        <p:txBody>
          <a:bodyPr/>
          <a:lstStyle/>
          <a:p>
            <a:fld id="{823D0B40-4723-4B96-8B60-816D06F6ECF4}" type="datetime1">
              <a:rPr lang="en-GB" smtClean="0"/>
              <a:t>18/10/2022</a:t>
            </a:fld>
            <a:endParaRPr lang="en-GB"/>
          </a:p>
        </p:txBody>
      </p:sp>
      <p:sp>
        <p:nvSpPr>
          <p:cNvPr id="8" name="Footer Placeholder 7">
            <a:extLst>
              <a:ext uri="{FF2B5EF4-FFF2-40B4-BE49-F238E27FC236}">
                <a16:creationId xmlns:a16="http://schemas.microsoft.com/office/drawing/2014/main" id="{B54FC033-38E9-4A4F-A452-B6F71017BF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BA1C0A-31F8-4FB3-A949-FE096C636F3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10" name="Title Placeholder 1">
            <a:extLst>
              <a:ext uri="{FF2B5EF4-FFF2-40B4-BE49-F238E27FC236}">
                <a16:creationId xmlns:a16="http://schemas.microsoft.com/office/drawing/2014/main" id="{FE488BE4-47F3-41A6-8EF3-A784DAF7A1C0}"/>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1D8A70F9-5D05-428F-A49C-278423315D6F}"/>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2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5FE1C-F698-4BDD-A3B6-40E1B226C0D8}"/>
              </a:ext>
            </a:extLst>
          </p:cNvPr>
          <p:cNvSpPr>
            <a:spLocks noGrp="1"/>
          </p:cNvSpPr>
          <p:nvPr>
            <p:ph type="dt" sz="half" idx="10"/>
          </p:nvPr>
        </p:nvSpPr>
        <p:spPr/>
        <p:txBody>
          <a:bodyPr/>
          <a:lstStyle/>
          <a:p>
            <a:fld id="{6A319E40-F39D-4924-88B4-6FCE2205B746}" type="datetime1">
              <a:rPr lang="en-GB" smtClean="0"/>
              <a:t>18/10/2022</a:t>
            </a:fld>
            <a:endParaRPr lang="en-GB"/>
          </a:p>
        </p:txBody>
      </p:sp>
      <p:sp>
        <p:nvSpPr>
          <p:cNvPr id="4" name="Footer Placeholder 3">
            <a:extLst>
              <a:ext uri="{FF2B5EF4-FFF2-40B4-BE49-F238E27FC236}">
                <a16:creationId xmlns:a16="http://schemas.microsoft.com/office/drawing/2014/main" id="{20E4EEDE-86FF-4C78-83A2-842E749766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E23474-2D2E-42EB-8480-083DE2442AB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6" name="Title Placeholder 1">
            <a:extLst>
              <a:ext uri="{FF2B5EF4-FFF2-40B4-BE49-F238E27FC236}">
                <a16:creationId xmlns:a16="http://schemas.microsoft.com/office/drawing/2014/main" id="{5B8009AB-6980-463C-8A85-075D073E3996}"/>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54E1D4C3-627D-4E73-A7DC-8DCC002A1774}"/>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10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1D49D-628E-47B6-B256-06F4E79F10C4}"/>
              </a:ext>
            </a:extLst>
          </p:cNvPr>
          <p:cNvSpPr>
            <a:spLocks noGrp="1"/>
          </p:cNvSpPr>
          <p:nvPr>
            <p:ph type="dt" sz="half" idx="10"/>
          </p:nvPr>
        </p:nvSpPr>
        <p:spPr/>
        <p:txBody>
          <a:bodyPr/>
          <a:lstStyle/>
          <a:p>
            <a:fld id="{0DB96F55-FC23-43D5-8068-19837259B8E1}" type="datetime1">
              <a:rPr lang="en-GB" smtClean="0"/>
              <a:t>18/10/2022</a:t>
            </a:fld>
            <a:endParaRPr lang="en-GB"/>
          </a:p>
        </p:txBody>
      </p:sp>
      <p:sp>
        <p:nvSpPr>
          <p:cNvPr id="3" name="Footer Placeholder 2">
            <a:extLst>
              <a:ext uri="{FF2B5EF4-FFF2-40B4-BE49-F238E27FC236}">
                <a16:creationId xmlns:a16="http://schemas.microsoft.com/office/drawing/2014/main" id="{8250FE7A-4D7A-45BC-A9B7-BEA7EC8242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26A13B-015C-4484-97A8-D9DBF38C6B73}"/>
              </a:ext>
            </a:extLst>
          </p:cNvPr>
          <p:cNvSpPr>
            <a:spLocks noGrp="1"/>
          </p:cNvSpPr>
          <p:nvPr>
            <p:ph type="sldNum" sz="quarter" idx="12"/>
          </p:nvPr>
        </p:nvSpPr>
        <p:spPr/>
        <p:txBody>
          <a:bodyPr/>
          <a:lstStyle/>
          <a:p>
            <a:fld id="{1456521B-B967-4E2B-B91A-A845F5990B8F}" type="slidenum">
              <a:rPr lang="en-GB" smtClean="0"/>
              <a:t>‹#›</a:t>
            </a:fld>
            <a:endParaRPr lang="en-GB"/>
          </a:p>
        </p:txBody>
      </p:sp>
      <p:cxnSp>
        <p:nvCxnSpPr>
          <p:cNvPr id="6" name="Straight Connector 5">
            <a:extLst>
              <a:ext uri="{FF2B5EF4-FFF2-40B4-BE49-F238E27FC236}">
                <a16:creationId xmlns:a16="http://schemas.microsoft.com/office/drawing/2014/main" id="{8C60FFBF-D99A-4D49-9011-0EF6458E3597}"/>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44336C73-26A0-4F8E-8412-C102408B058F}"/>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254067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697D-9ADF-4EDF-9138-35CDBBBD96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3DCD5-2055-49BE-9FCF-269BDA730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AEE60C-74C2-4B82-9A40-9ED4D62C0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E60DCC-96BE-47E6-A682-EF21FF218576}"/>
              </a:ext>
            </a:extLst>
          </p:cNvPr>
          <p:cNvSpPr>
            <a:spLocks noGrp="1"/>
          </p:cNvSpPr>
          <p:nvPr>
            <p:ph type="dt" sz="half" idx="10"/>
          </p:nvPr>
        </p:nvSpPr>
        <p:spPr/>
        <p:txBody>
          <a:bodyPr/>
          <a:lstStyle/>
          <a:p>
            <a:fld id="{24FFF7EF-B87E-4926-9BF4-F49CF8E604D0}" type="datetime1">
              <a:rPr lang="en-GB" smtClean="0"/>
              <a:t>18/10/2022</a:t>
            </a:fld>
            <a:endParaRPr lang="en-GB"/>
          </a:p>
        </p:txBody>
      </p:sp>
      <p:sp>
        <p:nvSpPr>
          <p:cNvPr id="6" name="Footer Placeholder 5">
            <a:extLst>
              <a:ext uri="{FF2B5EF4-FFF2-40B4-BE49-F238E27FC236}">
                <a16:creationId xmlns:a16="http://schemas.microsoft.com/office/drawing/2014/main" id="{DCCA9377-A4B7-476F-B6E6-E105AA6AF8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14600-A59A-40F1-9298-7043D898F52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18134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7348-4069-4FC4-A6C2-F7141468A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CA350F-D7AF-4F08-A58D-A4F30DA78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159CC5-E841-4F28-8DA0-F2E6B0609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6A5BCD-3350-4E0C-98EF-0363D40181DE}"/>
              </a:ext>
            </a:extLst>
          </p:cNvPr>
          <p:cNvSpPr>
            <a:spLocks noGrp="1"/>
          </p:cNvSpPr>
          <p:nvPr>
            <p:ph type="dt" sz="half" idx="10"/>
          </p:nvPr>
        </p:nvSpPr>
        <p:spPr/>
        <p:txBody>
          <a:bodyPr/>
          <a:lstStyle/>
          <a:p>
            <a:fld id="{3925E4D9-3ACA-495D-8976-7EC494C885E0}" type="datetime1">
              <a:rPr lang="en-GB" smtClean="0"/>
              <a:t>18/10/2022</a:t>
            </a:fld>
            <a:endParaRPr lang="en-GB"/>
          </a:p>
        </p:txBody>
      </p:sp>
      <p:sp>
        <p:nvSpPr>
          <p:cNvPr id="6" name="Footer Placeholder 5">
            <a:extLst>
              <a:ext uri="{FF2B5EF4-FFF2-40B4-BE49-F238E27FC236}">
                <a16:creationId xmlns:a16="http://schemas.microsoft.com/office/drawing/2014/main" id="{DEEF1636-36FD-43A1-8250-786F63756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6F82A-DEA1-4FE8-9439-A59C3EA2DE50}"/>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284617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808E0-3B9A-4E21-9D42-35F77611E424}"/>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8726F-3BD4-4AF4-A27E-668FB1BCBF21}"/>
              </a:ext>
            </a:extLst>
          </p:cNvPr>
          <p:cNvSpPr>
            <a:spLocks noGrp="1"/>
          </p:cNvSpPr>
          <p:nvPr>
            <p:ph type="body" idx="1"/>
          </p:nvPr>
        </p:nvSpPr>
        <p:spPr>
          <a:xfrm>
            <a:off x="457200" y="1417320"/>
            <a:ext cx="1127455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1E4FB-0406-4C3F-9B95-3BA547F14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0C2F5-D591-44E2-B6DB-71DFC85C8A59}" type="datetime1">
              <a:rPr lang="en-GB" smtClean="0"/>
              <a:t>18/10/2022</a:t>
            </a:fld>
            <a:endParaRPr lang="en-GB"/>
          </a:p>
        </p:txBody>
      </p:sp>
      <p:sp>
        <p:nvSpPr>
          <p:cNvPr id="5" name="Footer Placeholder 4">
            <a:extLst>
              <a:ext uri="{FF2B5EF4-FFF2-40B4-BE49-F238E27FC236}">
                <a16:creationId xmlns:a16="http://schemas.microsoft.com/office/drawing/2014/main" id="{646551E4-488F-4C45-8A95-8BC6D8EF4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6F07B3-A3B7-42E8-8C2E-563338E50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6521B-B967-4E2B-B91A-A845F5990B8F}" type="slidenum">
              <a:rPr lang="en-GB" smtClean="0"/>
              <a:t>‹#›</a:t>
            </a:fld>
            <a:endParaRPr lang="en-GB"/>
          </a:p>
        </p:txBody>
      </p:sp>
      <p:pic>
        <p:nvPicPr>
          <p:cNvPr id="13" name="Picture 12">
            <a:extLst>
              <a:ext uri="{FF2B5EF4-FFF2-40B4-BE49-F238E27FC236}">
                <a16:creationId xmlns:a16="http://schemas.microsoft.com/office/drawing/2014/main" id="{EB5C50B5-8FD5-459F-A17F-7085F7D210A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34930"/>
          <a:stretch/>
        </p:blipFill>
        <p:spPr>
          <a:xfrm>
            <a:off x="9098280" y="164592"/>
            <a:ext cx="2918249" cy="841248"/>
          </a:xfrm>
          <a:prstGeom prst="rect">
            <a:avLst/>
          </a:prstGeom>
        </p:spPr>
      </p:pic>
    </p:spTree>
    <p:extLst>
      <p:ext uri="{BB962C8B-B14F-4D97-AF65-F5344CB8AC3E}">
        <p14:creationId xmlns:p14="http://schemas.microsoft.com/office/powerpoint/2010/main" val="56028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rgbClr val="009DD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9DD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9DD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9DD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5571068" y="228600"/>
            <a:ext cx="611293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5655735" y="1600203"/>
            <a:ext cx="60325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4741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rtl="0" eaLnBrk="0" fontAlgn="base" hangingPunct="0">
        <a:spcBef>
          <a:spcPct val="0"/>
        </a:spcBef>
        <a:spcAft>
          <a:spcPct val="0"/>
        </a:spcAft>
        <a:defRPr sz="33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5pPr>
      <a:lvl6pPr marL="342900" algn="l" rtl="0" fontAlgn="base">
        <a:spcBef>
          <a:spcPct val="0"/>
        </a:spcBef>
        <a:spcAft>
          <a:spcPct val="0"/>
        </a:spcAft>
        <a:defRPr sz="3300">
          <a:solidFill>
            <a:schemeClr val="tx2"/>
          </a:solidFill>
          <a:latin typeface="Tw Cen MT" pitchFamily="34" charset="0"/>
        </a:defRPr>
      </a:lvl6pPr>
      <a:lvl7pPr marL="685800" algn="l" rtl="0" fontAlgn="base">
        <a:spcBef>
          <a:spcPct val="0"/>
        </a:spcBef>
        <a:spcAft>
          <a:spcPct val="0"/>
        </a:spcAft>
        <a:defRPr sz="3300">
          <a:solidFill>
            <a:schemeClr val="tx2"/>
          </a:solidFill>
          <a:latin typeface="Tw Cen MT" pitchFamily="34" charset="0"/>
        </a:defRPr>
      </a:lvl7pPr>
      <a:lvl8pPr marL="1028700" algn="l" rtl="0" fontAlgn="base">
        <a:spcBef>
          <a:spcPct val="0"/>
        </a:spcBef>
        <a:spcAft>
          <a:spcPct val="0"/>
        </a:spcAft>
        <a:defRPr sz="3300">
          <a:solidFill>
            <a:schemeClr val="tx2"/>
          </a:solidFill>
          <a:latin typeface="Tw Cen MT" pitchFamily="34" charset="0"/>
        </a:defRPr>
      </a:lvl8pPr>
      <a:lvl9pPr marL="1371600" algn="l" rtl="0" fontAlgn="base">
        <a:spcBef>
          <a:spcPct val="0"/>
        </a:spcBef>
        <a:spcAft>
          <a:spcPct val="0"/>
        </a:spcAft>
        <a:defRPr sz="3300">
          <a:solidFill>
            <a:schemeClr val="tx2"/>
          </a:solidFill>
          <a:latin typeface="Tw Cen MT" pitchFamily="34" charset="0"/>
        </a:defRPr>
      </a:lvl9pPr>
    </p:titleStyle>
    <p:bodyStyle>
      <a:lvl1pPr marL="257175" indent="-257175" algn="l" rtl="0" eaLnBrk="0" fontAlgn="base" hangingPunct="0">
        <a:spcBef>
          <a:spcPct val="0"/>
        </a:spcBef>
        <a:spcAft>
          <a:spcPts val="900"/>
        </a:spcAft>
        <a:buClr>
          <a:schemeClr val="bg2"/>
        </a:buClr>
        <a:buSzPct val="60000"/>
        <a:defRPr sz="1800" kern="1200">
          <a:solidFill>
            <a:srgbClr val="6C6C6C"/>
          </a:solidFill>
          <a:latin typeface="+mn-lt"/>
          <a:ea typeface="ＭＳ Ｐゴシック" charset="0"/>
          <a:cs typeface="ＭＳ Ｐゴシック" charset="0"/>
        </a:defRPr>
      </a:lvl1pPr>
      <a:lvl2pPr marL="479822" indent="-204788" algn="l" rtl="0" eaLnBrk="0" fontAlgn="base" hangingPunct="0">
        <a:spcBef>
          <a:spcPct val="0"/>
        </a:spcBef>
        <a:spcAft>
          <a:spcPts val="900"/>
        </a:spcAft>
        <a:buClr>
          <a:schemeClr val="bg2"/>
        </a:buClr>
        <a:buSzPct val="100000"/>
        <a:buFont typeface="Arial" pitchFamily="34" charset="0"/>
        <a:buChar char="•"/>
        <a:defRPr sz="1800" kern="1200">
          <a:solidFill>
            <a:srgbClr val="6C6C6C"/>
          </a:solidFill>
          <a:latin typeface="+mn-lt"/>
          <a:ea typeface="ＭＳ Ｐゴシック" charset="0"/>
          <a:cs typeface="+mn-cs"/>
        </a:defRPr>
      </a:lvl2pPr>
      <a:lvl3pPr marL="685800" indent="-171450" algn="l" rtl="0" eaLnBrk="0" fontAlgn="base" hangingPunct="0">
        <a:spcBef>
          <a:spcPct val="0"/>
        </a:spcBef>
        <a:spcAft>
          <a:spcPts val="900"/>
        </a:spcAft>
        <a:buClr>
          <a:schemeClr val="bg2"/>
        </a:buClr>
        <a:buSzPct val="75000"/>
        <a:buFont typeface="Arial" pitchFamily="34" charset="0"/>
        <a:buChar char="•"/>
        <a:defRPr sz="1500" kern="1200">
          <a:solidFill>
            <a:srgbClr val="6C6C6C"/>
          </a:solidFill>
          <a:latin typeface="+mn-lt"/>
          <a:ea typeface="ＭＳ Ｐゴシック" charset="0"/>
          <a:cs typeface="Geneva" charset="0"/>
        </a:defRPr>
      </a:lvl3pPr>
      <a:lvl4pPr marL="1028700" indent="-171450" algn="l" rtl="0" eaLnBrk="0" fontAlgn="base" hangingPunct="0">
        <a:spcBef>
          <a:spcPct val="0"/>
        </a:spcBef>
        <a:spcAft>
          <a:spcPts val="900"/>
        </a:spcAft>
        <a:buClr>
          <a:schemeClr val="bg2"/>
        </a:buClr>
        <a:buSzPct val="75000"/>
        <a:buFont typeface="Arial" pitchFamily="34" charset="0"/>
        <a:buChar char="•"/>
        <a:defRPr sz="1500" kern="1200">
          <a:solidFill>
            <a:srgbClr val="6C6C6C"/>
          </a:solidFill>
          <a:latin typeface="+mn-lt"/>
          <a:ea typeface="Geneva" pitchFamily="-109" charset="-128"/>
          <a:cs typeface="Geneva" charset="0"/>
        </a:defRPr>
      </a:lvl4pPr>
      <a:lvl5pPr marL="1371600" indent="-171450" algn="l" rtl="0" eaLnBrk="0" fontAlgn="base" hangingPunct="0">
        <a:spcBef>
          <a:spcPct val="0"/>
        </a:spcBef>
        <a:spcAft>
          <a:spcPts val="900"/>
        </a:spcAft>
        <a:buClr>
          <a:schemeClr val="bg2"/>
        </a:buClr>
        <a:buSzPct val="65000"/>
        <a:buFont typeface="Arial" pitchFamily="34" charset="0"/>
        <a:buChar char="•"/>
        <a:defRPr sz="1500" kern="1200">
          <a:solidFill>
            <a:srgbClr val="6C6C6C"/>
          </a:solidFill>
          <a:latin typeface="+mn-lt"/>
          <a:ea typeface="Geneva" pitchFamily="-109" charset="-128"/>
          <a:cs typeface="Geneva"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C5ECB4-D6BC-4252-AC75-DE6BC32F5A80}"/>
              </a:ext>
            </a:extLst>
          </p:cNvPr>
          <p:cNvSpPr>
            <a:spLocks noGrp="1"/>
          </p:cNvSpPr>
          <p:nvPr>
            <p:ph type="sldNum" sz="quarter" idx="12"/>
          </p:nvPr>
        </p:nvSpPr>
        <p:spPr/>
        <p:txBody>
          <a:bodyPr/>
          <a:lstStyle/>
          <a:p>
            <a:fld id="{1456521B-B967-4E2B-B91A-A845F5990B8F}" type="slidenum">
              <a:rPr lang="en-GB" smtClean="0"/>
              <a:t>1</a:t>
            </a:fld>
            <a:endParaRPr lang="en-GB"/>
          </a:p>
        </p:txBody>
      </p:sp>
      <p:sp>
        <p:nvSpPr>
          <p:cNvPr id="5" name="Title 1">
            <a:extLst>
              <a:ext uri="{FF2B5EF4-FFF2-40B4-BE49-F238E27FC236}">
                <a16:creationId xmlns:a16="http://schemas.microsoft.com/office/drawing/2014/main" id="{10D8454A-170F-49E9-9F01-6593FD908458}"/>
              </a:ext>
            </a:extLst>
          </p:cNvPr>
          <p:cNvSpPr txBox="1">
            <a:spLocks/>
          </p:cNvSpPr>
          <p:nvPr/>
        </p:nvSpPr>
        <p:spPr>
          <a:xfrm>
            <a:off x="644577" y="1122363"/>
            <a:ext cx="10852879" cy="22471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500" b="1" kern="1200">
                <a:solidFill>
                  <a:srgbClr val="009DDC"/>
                </a:solidFill>
                <a:latin typeface="+mn-lt"/>
                <a:ea typeface="+mj-ea"/>
                <a:cs typeface="+mj-cs"/>
              </a:defRPr>
            </a:lvl1pPr>
          </a:lstStyle>
          <a:p>
            <a:pPr algn="ctr"/>
            <a:r>
              <a:rPr lang="en-GB" sz="4000" dirty="0">
                <a:solidFill>
                  <a:schemeClr val="accent1"/>
                </a:solidFill>
              </a:rPr>
              <a:t>Gender Mainstreaming in Flood Management </a:t>
            </a:r>
            <a:r>
              <a:rPr lang="en-NZ" sz="4000" dirty="0">
                <a:solidFill>
                  <a:schemeClr val="accent1"/>
                </a:solidFill>
              </a:rPr>
              <a:t>in West Africa  </a:t>
            </a:r>
            <a:endParaRPr lang="en-US" sz="4000" dirty="0">
              <a:solidFill>
                <a:schemeClr val="accent1"/>
              </a:solidFill>
            </a:endParaRPr>
          </a:p>
        </p:txBody>
      </p:sp>
      <p:sp>
        <p:nvSpPr>
          <p:cNvPr id="6" name="Subtitle 2">
            <a:extLst>
              <a:ext uri="{FF2B5EF4-FFF2-40B4-BE49-F238E27FC236}">
                <a16:creationId xmlns:a16="http://schemas.microsoft.com/office/drawing/2014/main" id="{B412503C-1694-497A-9DB0-33E7586255DE}"/>
              </a:ext>
            </a:extLst>
          </p:cNvPr>
          <p:cNvSpPr txBox="1">
            <a:spLocks/>
          </p:cNvSpPr>
          <p:nvPr/>
        </p:nvSpPr>
        <p:spPr>
          <a:xfrm>
            <a:off x="957263" y="3369501"/>
            <a:ext cx="10158412" cy="2431224"/>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9DD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9DD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9DD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1" dirty="0"/>
              <a:t>The SERCOM-2 Side Event:</a:t>
            </a:r>
          </a:p>
          <a:p>
            <a:r>
              <a:rPr lang="en-GB" sz="5100" b="1" dirty="0"/>
              <a:t>WMO best kept secret - Associated Programme on Flood Management (APFM) 20 years and continuing</a:t>
            </a:r>
          </a:p>
          <a:p>
            <a:r>
              <a:rPr lang="en-GB" sz="5100" b="1" dirty="0"/>
              <a:t>Date and Time: Tuesday 18 October 2022, 17:00 - 18:00 CEST</a:t>
            </a:r>
          </a:p>
          <a:p>
            <a:r>
              <a:rPr lang="en-GB" sz="5100" b="1" dirty="0"/>
              <a:t>Location: Salle Obasi, WMO</a:t>
            </a:r>
          </a:p>
          <a:p>
            <a:pPr marL="0" indent="0">
              <a:spcBef>
                <a:spcPts val="0"/>
              </a:spcBef>
              <a:buNone/>
            </a:pPr>
            <a:endParaRPr lang="fr-FR" altLang="en-US" sz="5100" b="1" dirty="0"/>
          </a:p>
          <a:p>
            <a:pPr algn="r">
              <a:spcBef>
                <a:spcPts val="0"/>
              </a:spcBef>
            </a:pPr>
            <a:r>
              <a:rPr lang="fr-FR" altLang="en-US" sz="5100" b="1" dirty="0">
                <a:solidFill>
                  <a:srgbClr val="7030A0"/>
                </a:solidFill>
              </a:rPr>
              <a:t>Dr. Constance </a:t>
            </a:r>
            <a:r>
              <a:rPr lang="fr-FR" altLang="en-US" sz="5100" b="1" dirty="0" err="1">
                <a:solidFill>
                  <a:srgbClr val="7030A0"/>
                </a:solidFill>
              </a:rPr>
              <a:t>Awinpoka</a:t>
            </a:r>
            <a:r>
              <a:rPr lang="fr-FR" altLang="en-US" sz="5100" b="1" dirty="0">
                <a:solidFill>
                  <a:srgbClr val="7030A0"/>
                </a:solidFill>
              </a:rPr>
              <a:t> Akurugu</a:t>
            </a:r>
          </a:p>
          <a:p>
            <a:pPr algn="r">
              <a:spcBef>
                <a:spcPts val="0"/>
              </a:spcBef>
            </a:pPr>
            <a:r>
              <a:rPr lang="fr-FR" altLang="en-US" sz="5100" b="1" dirty="0">
                <a:solidFill>
                  <a:srgbClr val="7030A0"/>
                </a:solidFill>
              </a:rPr>
              <a:t>SDD UBIDS- Wa, Ghana</a:t>
            </a:r>
          </a:p>
          <a:p>
            <a:endParaRPr lang="en-US" dirty="0"/>
          </a:p>
        </p:txBody>
      </p:sp>
    </p:spTree>
    <p:extLst>
      <p:ext uri="{BB962C8B-B14F-4D97-AF65-F5344CB8AC3E}">
        <p14:creationId xmlns:p14="http://schemas.microsoft.com/office/powerpoint/2010/main" val="1279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51D3B-721A-4B6C-BC65-28D2689C2AF9}"/>
              </a:ext>
            </a:extLst>
          </p:cNvPr>
          <p:cNvSpPr>
            <a:spLocks noGrp="1"/>
          </p:cNvSpPr>
          <p:nvPr>
            <p:ph idx="1"/>
          </p:nvPr>
        </p:nvSpPr>
        <p:spPr>
          <a:xfrm>
            <a:off x="214312" y="1199507"/>
            <a:ext cx="5523597" cy="5069725"/>
          </a:xfrm>
        </p:spPr>
        <p:txBody>
          <a:bodyPr>
            <a:normAutofit lnSpcReduction="10000"/>
          </a:bodyPr>
          <a:lstStyle/>
          <a:p>
            <a:r>
              <a:rPr lang="fr-FR" dirty="0"/>
              <a:t>8 National workshops </a:t>
            </a:r>
            <a:r>
              <a:rPr lang="fr-FR" dirty="0" err="1"/>
              <a:t>were</a:t>
            </a:r>
            <a:r>
              <a:rPr lang="fr-FR" dirty="0"/>
              <a:t> </a:t>
            </a:r>
            <a:r>
              <a:rPr lang="fr-FR" dirty="0" err="1"/>
              <a:t>organized</a:t>
            </a:r>
            <a:r>
              <a:rPr lang="fr-FR" dirty="0"/>
              <a:t> for national, local stakeholders and </a:t>
            </a:r>
            <a:r>
              <a:rPr lang="fr-FR" dirty="0" err="1"/>
              <a:t>CBOs</a:t>
            </a:r>
            <a:endParaRPr lang="fr-FR" dirty="0"/>
          </a:p>
          <a:p>
            <a:pPr algn="just"/>
            <a:endParaRPr lang="fr-FR" dirty="0"/>
          </a:p>
          <a:p>
            <a:pPr algn="just"/>
            <a:r>
              <a:rPr lang="fr-FR" sz="3600" b="1" dirty="0">
                <a:solidFill>
                  <a:schemeClr val="accent2"/>
                </a:solidFill>
              </a:rPr>
              <a:t>Main objective:</a:t>
            </a:r>
            <a:endParaRPr lang="en-GB" sz="3600" dirty="0">
              <a:solidFill>
                <a:schemeClr val="accent2"/>
              </a:solidFill>
            </a:endParaRPr>
          </a:p>
          <a:p>
            <a:pPr marL="342900" indent="-342900"/>
            <a:r>
              <a:rPr lang="en-US" dirty="0">
                <a:solidFill>
                  <a:schemeClr val="accent1"/>
                </a:solidFill>
              </a:rPr>
              <a:t>To strengthen the capacities of stakeholders of the national portion of the Volta Basin on mainstreaming gender into the E2E-EWS-FF and IFRM</a:t>
            </a:r>
            <a:endParaRPr lang="en-GB" dirty="0">
              <a:solidFill>
                <a:schemeClr val="accent1"/>
              </a:solidFill>
            </a:endParaRPr>
          </a:p>
        </p:txBody>
      </p:sp>
      <p:sp>
        <p:nvSpPr>
          <p:cNvPr id="3" name="Slide Number Placeholder 2">
            <a:extLst>
              <a:ext uri="{FF2B5EF4-FFF2-40B4-BE49-F238E27FC236}">
                <a16:creationId xmlns:a16="http://schemas.microsoft.com/office/drawing/2014/main" id="{4C90936A-8F81-4EAD-B2EC-658D49592BFC}"/>
              </a:ext>
            </a:extLst>
          </p:cNvPr>
          <p:cNvSpPr>
            <a:spLocks noGrp="1"/>
          </p:cNvSpPr>
          <p:nvPr>
            <p:ph type="sldNum" sz="quarter" idx="12"/>
          </p:nvPr>
        </p:nvSpPr>
        <p:spPr/>
        <p:txBody>
          <a:bodyPr/>
          <a:lstStyle/>
          <a:p>
            <a:fld id="{1456521B-B967-4E2B-B91A-A845F5990B8F}" type="slidenum">
              <a:rPr lang="en-GB" smtClean="0"/>
              <a:t>2</a:t>
            </a:fld>
            <a:endParaRPr lang="en-GB"/>
          </a:p>
        </p:txBody>
      </p:sp>
      <p:sp>
        <p:nvSpPr>
          <p:cNvPr id="4" name="Title 3">
            <a:extLst>
              <a:ext uri="{FF2B5EF4-FFF2-40B4-BE49-F238E27FC236}">
                <a16:creationId xmlns:a16="http://schemas.microsoft.com/office/drawing/2014/main" id="{F31A4AE8-9365-4E56-BE7F-630FC5D412B0}"/>
              </a:ext>
            </a:extLst>
          </p:cNvPr>
          <p:cNvSpPr>
            <a:spLocks noGrp="1"/>
          </p:cNvSpPr>
          <p:nvPr>
            <p:ph type="title"/>
          </p:nvPr>
        </p:nvSpPr>
        <p:spPr>
          <a:xfrm>
            <a:off x="214312" y="263017"/>
            <a:ext cx="11481371" cy="822960"/>
          </a:xfrm>
        </p:spPr>
        <p:txBody>
          <a:bodyPr>
            <a:normAutofit fontScale="90000"/>
          </a:bodyPr>
          <a:lstStyle/>
          <a:p>
            <a:r>
              <a:rPr lang="fr-FR" sz="3700" dirty="0" err="1">
                <a:solidFill>
                  <a:schemeClr val="accent1"/>
                </a:solidFill>
              </a:rPr>
              <a:t>Gender</a:t>
            </a:r>
            <a:r>
              <a:rPr lang="fr-FR" sz="3700" dirty="0">
                <a:solidFill>
                  <a:schemeClr val="accent1"/>
                </a:solidFill>
              </a:rPr>
              <a:t> </a:t>
            </a:r>
            <a:r>
              <a:rPr lang="fr-FR" sz="3700" dirty="0" err="1">
                <a:solidFill>
                  <a:schemeClr val="accent1"/>
                </a:solidFill>
              </a:rPr>
              <a:t>Mainstreaming</a:t>
            </a:r>
            <a:r>
              <a:rPr lang="fr-FR" sz="3700" dirty="0">
                <a:solidFill>
                  <a:schemeClr val="accent1"/>
                </a:solidFill>
              </a:rPr>
              <a:t> Workshop in the Volta Basin countries (Benin, Burkina Faso, Cote d’Ivoire, Ghana, Mali and Togo) </a:t>
            </a:r>
          </a:p>
        </p:txBody>
      </p:sp>
      <p:pic>
        <p:nvPicPr>
          <p:cNvPr id="3074" name="Picture 2">
            <a:extLst>
              <a:ext uri="{FF2B5EF4-FFF2-40B4-BE49-F238E27FC236}">
                <a16:creationId xmlns:a16="http://schemas.microsoft.com/office/drawing/2014/main" id="{62589A97-B291-44AE-AFD7-D77AD520E0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34" r="-3406"/>
          <a:stretch/>
        </p:blipFill>
        <p:spPr bwMode="auto">
          <a:xfrm>
            <a:off x="5737909" y="2156943"/>
            <a:ext cx="2989661" cy="15319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6F2970C-0CAA-4AA3-BFE5-BC32179C6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909" y="3688862"/>
            <a:ext cx="4872036" cy="2748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B6F0E9-0311-BC48-4A1D-BFEB69D91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199508"/>
            <a:ext cx="3426559" cy="2569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755C4DF-2357-B1D3-839E-FFFD149D6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4406" y="3092534"/>
            <a:ext cx="2337594" cy="17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3E1B-325B-8741-860D-A9DCFDBC21A3}"/>
              </a:ext>
            </a:extLst>
          </p:cNvPr>
          <p:cNvSpPr>
            <a:spLocks noGrp="1"/>
          </p:cNvSpPr>
          <p:nvPr>
            <p:ph type="title"/>
          </p:nvPr>
        </p:nvSpPr>
        <p:spPr>
          <a:xfrm>
            <a:off x="261258" y="187986"/>
            <a:ext cx="11786581" cy="777875"/>
          </a:xfrm>
        </p:spPr>
        <p:txBody>
          <a:bodyPr>
            <a:normAutofit fontScale="90000"/>
          </a:bodyPr>
          <a:lstStyle/>
          <a:p>
            <a:pPr algn="ctr">
              <a:defRPr/>
            </a:pPr>
            <a:r>
              <a:rPr lang="en-US" altLang="en-US" sz="4100" dirty="0">
                <a:solidFill>
                  <a:schemeClr val="accent1"/>
                </a:solidFill>
              </a:rPr>
              <a:t>The Hydrological value chain in flood forecasting and early warning</a:t>
            </a:r>
          </a:p>
        </p:txBody>
      </p:sp>
      <p:sp>
        <p:nvSpPr>
          <p:cNvPr id="3" name="TextBox 2">
            <a:extLst>
              <a:ext uri="{FF2B5EF4-FFF2-40B4-BE49-F238E27FC236}">
                <a16:creationId xmlns:a16="http://schemas.microsoft.com/office/drawing/2014/main" id="{ABECAD5D-0636-B041-B839-0386E7E30729}"/>
              </a:ext>
            </a:extLst>
          </p:cNvPr>
          <p:cNvSpPr txBox="1"/>
          <p:nvPr/>
        </p:nvSpPr>
        <p:spPr>
          <a:xfrm>
            <a:off x="7970109" y="4949825"/>
            <a:ext cx="4077730" cy="369332"/>
          </a:xfrm>
          <a:prstGeom prst="rect">
            <a:avLst/>
          </a:prstGeom>
          <a:noFill/>
        </p:spPr>
        <p:txBody>
          <a:bodyPr wrap="square" rtlCol="0">
            <a:spAutoFit/>
          </a:bodyPr>
          <a:lstStyle/>
          <a:p>
            <a:r>
              <a:rPr lang="en-GB" b="1" dirty="0">
                <a:solidFill>
                  <a:schemeClr val="accent1"/>
                </a:solidFill>
              </a:rPr>
              <a:t> </a:t>
            </a:r>
            <a:endParaRPr lang="en-GB" dirty="0">
              <a:solidFill>
                <a:schemeClr val="accent1"/>
              </a:solidFill>
            </a:endParaRPr>
          </a:p>
        </p:txBody>
      </p:sp>
      <p:sp>
        <p:nvSpPr>
          <p:cNvPr id="9" name="Rectangle 8">
            <a:extLst>
              <a:ext uri="{FF2B5EF4-FFF2-40B4-BE49-F238E27FC236}">
                <a16:creationId xmlns:a16="http://schemas.microsoft.com/office/drawing/2014/main" id="{5807237E-9937-85B1-E071-E23DE190A7EA}"/>
              </a:ext>
            </a:extLst>
          </p:cNvPr>
          <p:cNvSpPr/>
          <p:nvPr/>
        </p:nvSpPr>
        <p:spPr>
          <a:xfrm>
            <a:off x="1785257" y="2541433"/>
            <a:ext cx="2105651" cy="430887"/>
          </a:xfrm>
          <a:prstGeom prst="rect">
            <a:avLst/>
          </a:prstGeom>
          <a:solidFill>
            <a:srgbClr val="005BAA"/>
          </a:solidFill>
          <a:ln>
            <a:solidFill>
              <a:srgbClr val="005BAA"/>
            </a:solidFill>
          </a:ln>
          <a:effectLst/>
        </p:spPr>
        <p:txBody>
          <a:bodyPr wrap="square" anchor="ctr">
            <a:spAutoFit/>
          </a:bodyPr>
          <a:lstStyle/>
          <a:p>
            <a:pPr algn="ctr" eaLnBrk="0" hangingPunct="0">
              <a:defRPr/>
            </a:pPr>
            <a:r>
              <a:rPr lang="en-US" sz="1100" b="1">
                <a:solidFill>
                  <a:schemeClr val="bg1"/>
                </a:solidFill>
                <a:latin typeface="Calibri"/>
                <a:cs typeface="+mn-cs"/>
              </a:rPr>
              <a:t>REAL-TIME DATA </a:t>
            </a:r>
            <a:br>
              <a:rPr lang="en-US" sz="1100" b="1">
                <a:solidFill>
                  <a:schemeClr val="bg1"/>
                </a:solidFill>
                <a:latin typeface="Calibri"/>
                <a:cs typeface="+mn-cs"/>
              </a:rPr>
            </a:br>
            <a:r>
              <a:rPr lang="en-US" sz="1100" b="1">
                <a:solidFill>
                  <a:schemeClr val="bg1"/>
                </a:solidFill>
                <a:latin typeface="Calibri"/>
                <a:cs typeface="+mn-cs"/>
              </a:rPr>
              <a:t>COLLECTION </a:t>
            </a:r>
            <a:endParaRPr lang="en-US" sz="1100">
              <a:solidFill>
                <a:schemeClr val="bg1"/>
              </a:solidFill>
              <a:cs typeface="+mn-cs"/>
            </a:endParaRPr>
          </a:p>
        </p:txBody>
      </p:sp>
      <p:sp>
        <p:nvSpPr>
          <p:cNvPr id="10" name="Rectangle 9">
            <a:extLst>
              <a:ext uri="{FF2B5EF4-FFF2-40B4-BE49-F238E27FC236}">
                <a16:creationId xmlns:a16="http://schemas.microsoft.com/office/drawing/2014/main" id="{0CB280F4-132A-E5DA-6393-22708CB5B43A}"/>
              </a:ext>
            </a:extLst>
          </p:cNvPr>
          <p:cNvSpPr/>
          <p:nvPr/>
        </p:nvSpPr>
        <p:spPr>
          <a:xfrm>
            <a:off x="4011776" y="2537372"/>
            <a:ext cx="1381294"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MODELLING &amp; FORECASTING</a:t>
            </a:r>
          </a:p>
        </p:txBody>
      </p:sp>
      <p:sp>
        <p:nvSpPr>
          <p:cNvPr id="11" name="Rectangle 10">
            <a:extLst>
              <a:ext uri="{FF2B5EF4-FFF2-40B4-BE49-F238E27FC236}">
                <a16:creationId xmlns:a16="http://schemas.microsoft.com/office/drawing/2014/main" id="{75DD637F-29B0-CA13-400E-EEB0A8EC8EEF}"/>
              </a:ext>
            </a:extLst>
          </p:cNvPr>
          <p:cNvSpPr/>
          <p:nvPr/>
        </p:nvSpPr>
        <p:spPr>
          <a:xfrm>
            <a:off x="5498175" y="2537372"/>
            <a:ext cx="1382701"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EARLY WARNING DISSEMINATION</a:t>
            </a:r>
          </a:p>
        </p:txBody>
      </p:sp>
      <p:sp>
        <p:nvSpPr>
          <p:cNvPr id="12" name="Rectangle 11">
            <a:extLst>
              <a:ext uri="{FF2B5EF4-FFF2-40B4-BE49-F238E27FC236}">
                <a16:creationId xmlns:a16="http://schemas.microsoft.com/office/drawing/2014/main" id="{A62BECD8-F821-734E-A45F-7EE9F585A23D}"/>
              </a:ext>
            </a:extLst>
          </p:cNvPr>
          <p:cNvSpPr/>
          <p:nvPr/>
        </p:nvSpPr>
        <p:spPr>
          <a:xfrm>
            <a:off x="8485786" y="2549898"/>
            <a:ext cx="1347535"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RESPONSE TO WARNING</a:t>
            </a:r>
          </a:p>
        </p:txBody>
      </p:sp>
      <p:sp>
        <p:nvSpPr>
          <p:cNvPr id="13" name="Rectangle 12">
            <a:extLst>
              <a:ext uri="{FF2B5EF4-FFF2-40B4-BE49-F238E27FC236}">
                <a16:creationId xmlns:a16="http://schemas.microsoft.com/office/drawing/2014/main" id="{4D3A1832-3854-2FEA-C768-E86D00EB775B}"/>
              </a:ext>
            </a:extLst>
          </p:cNvPr>
          <p:cNvSpPr/>
          <p:nvPr/>
        </p:nvSpPr>
        <p:spPr>
          <a:xfrm>
            <a:off x="7011911" y="2537372"/>
            <a:ext cx="1347535"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dirty="0">
                <a:solidFill>
                  <a:schemeClr val="bg1"/>
                </a:solidFill>
                <a:latin typeface="Calibri"/>
                <a:cs typeface="+mn-cs"/>
              </a:rPr>
              <a:t>DECISION SUPPORT</a:t>
            </a:r>
          </a:p>
          <a:p>
            <a:pPr algn="ctr" eaLnBrk="0" hangingPunct="0">
              <a:defRPr/>
            </a:pPr>
            <a:endParaRPr lang="en-US" sz="1100" b="1" dirty="0">
              <a:solidFill>
                <a:schemeClr val="bg1"/>
              </a:solidFill>
              <a:latin typeface="Calibri"/>
              <a:cs typeface="+mn-cs"/>
            </a:endParaRPr>
          </a:p>
        </p:txBody>
      </p:sp>
      <p:grpSp>
        <p:nvGrpSpPr>
          <p:cNvPr id="14" name="Group 11">
            <a:extLst>
              <a:ext uri="{FF2B5EF4-FFF2-40B4-BE49-F238E27FC236}">
                <a16:creationId xmlns:a16="http://schemas.microsoft.com/office/drawing/2014/main" id="{261E8909-A222-64A3-0F29-5B2C230E7189}"/>
              </a:ext>
            </a:extLst>
          </p:cNvPr>
          <p:cNvGrpSpPr>
            <a:grpSpLocks/>
          </p:cNvGrpSpPr>
          <p:nvPr/>
        </p:nvGrpSpPr>
        <p:grpSpPr bwMode="auto">
          <a:xfrm>
            <a:off x="1321027" y="1538751"/>
            <a:ext cx="8604250" cy="1009650"/>
            <a:chOff x="76200" y="1045007"/>
            <a:chExt cx="8964488" cy="1009701"/>
          </a:xfrm>
        </p:grpSpPr>
        <p:grpSp>
          <p:nvGrpSpPr>
            <p:cNvPr id="15" name="Group 12">
              <a:extLst>
                <a:ext uri="{FF2B5EF4-FFF2-40B4-BE49-F238E27FC236}">
                  <a16:creationId xmlns:a16="http://schemas.microsoft.com/office/drawing/2014/main" id="{59BB2E04-3C31-E643-151D-6D3F20B838DD}"/>
                </a:ext>
              </a:extLst>
            </p:cNvPr>
            <p:cNvGrpSpPr>
              <a:grpSpLocks/>
            </p:cNvGrpSpPr>
            <p:nvPr/>
          </p:nvGrpSpPr>
          <p:grpSpPr bwMode="auto">
            <a:xfrm>
              <a:off x="76200" y="1412776"/>
              <a:ext cx="8964488" cy="288032"/>
              <a:chOff x="219637" y="1416968"/>
              <a:chExt cx="8790515" cy="288032"/>
            </a:xfrm>
          </p:grpSpPr>
          <p:sp>
            <p:nvSpPr>
              <p:cNvPr id="27" name="Right Arrow 22">
                <a:extLst>
                  <a:ext uri="{FF2B5EF4-FFF2-40B4-BE49-F238E27FC236}">
                    <a16:creationId xmlns:a16="http://schemas.microsoft.com/office/drawing/2014/main" id="{08433A94-D703-4AD1-0EA1-3D28EADA04E0}"/>
                  </a:ext>
                </a:extLst>
              </p:cNvPr>
              <p:cNvSpPr/>
              <p:nvPr/>
            </p:nvSpPr>
            <p:spPr>
              <a:xfrm>
                <a:off x="576029" y="1417518"/>
                <a:ext cx="8434123" cy="287353"/>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8" name="Right Arrow 23">
                <a:extLst>
                  <a:ext uri="{FF2B5EF4-FFF2-40B4-BE49-F238E27FC236}">
                    <a16:creationId xmlns:a16="http://schemas.microsoft.com/office/drawing/2014/main" id="{D6E15741-CC25-1829-5399-6F8D4F123C0A}"/>
                  </a:ext>
                </a:extLst>
              </p:cNvPr>
              <p:cNvSpPr/>
              <p:nvPr/>
            </p:nvSpPr>
            <p:spPr>
              <a:xfrm flipH="1">
                <a:off x="219637" y="1417518"/>
                <a:ext cx="8434123" cy="287353"/>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 name="Group 13">
              <a:extLst>
                <a:ext uri="{FF2B5EF4-FFF2-40B4-BE49-F238E27FC236}">
                  <a16:creationId xmlns:a16="http://schemas.microsoft.com/office/drawing/2014/main" id="{D994C8AD-84D2-3809-5A13-ABB1BAC21D72}"/>
                </a:ext>
              </a:extLst>
            </p:cNvPr>
            <p:cNvGrpSpPr>
              <a:grpSpLocks/>
            </p:cNvGrpSpPr>
            <p:nvPr/>
          </p:nvGrpSpPr>
          <p:grpSpPr bwMode="auto">
            <a:xfrm>
              <a:off x="1252037" y="1066800"/>
              <a:ext cx="698086" cy="987908"/>
              <a:chOff x="755576" y="1124744"/>
              <a:chExt cx="698086" cy="987908"/>
            </a:xfrm>
          </p:grpSpPr>
          <p:sp>
            <p:nvSpPr>
              <p:cNvPr id="25" name="Rectangle 24">
                <a:extLst>
                  <a:ext uri="{FF2B5EF4-FFF2-40B4-BE49-F238E27FC236}">
                    <a16:creationId xmlns:a16="http://schemas.microsoft.com/office/drawing/2014/main" id="{F0A22A9A-3413-0D77-3526-FA1F405029C7}"/>
                  </a:ext>
                </a:extLst>
              </p:cNvPr>
              <p:cNvSpPr/>
              <p:nvPr/>
            </p:nvSpPr>
            <p:spPr>
              <a:xfrm>
                <a:off x="755073" y="1161692"/>
                <a:ext cx="523186" cy="75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26" name="Picture 23">
                <a:extLst>
                  <a:ext uri="{FF2B5EF4-FFF2-40B4-BE49-F238E27FC236}">
                    <a16:creationId xmlns:a16="http://schemas.microsoft.com/office/drawing/2014/main" id="{ADE8B406-C43F-979B-4FCF-40C2595DD90F}"/>
                  </a:ext>
                </a:extLst>
              </p:cNvPr>
              <p:cNvPicPr>
                <a:picLocks noChangeAspect="1"/>
              </p:cNvPicPr>
              <p:nvPr/>
            </p:nvPicPr>
            <p:blipFill>
              <a:blip r:embed="rId3">
                <a:extLst>
                  <a:ext uri="{28A0092B-C50C-407E-A947-70E740481C1C}">
                    <a14:useLocalDpi xmlns:a14="http://schemas.microsoft.com/office/drawing/2010/main" val="0"/>
                  </a:ext>
                </a:extLst>
              </a:blip>
              <a:srcRect l="16154" r="9950"/>
              <a:stretch>
                <a:fillRect/>
              </a:stretch>
            </p:blipFill>
            <p:spPr bwMode="auto">
              <a:xfrm>
                <a:off x="755576" y="1124744"/>
                <a:ext cx="698086" cy="9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4">
              <a:extLst>
                <a:ext uri="{FF2B5EF4-FFF2-40B4-BE49-F238E27FC236}">
                  <a16:creationId xmlns:a16="http://schemas.microsoft.com/office/drawing/2014/main" id="{99D30EF6-C3B9-9AC4-B242-7D38D260202A}"/>
                </a:ext>
              </a:extLst>
            </p:cNvPr>
            <p:cNvGrpSpPr>
              <a:grpSpLocks/>
            </p:cNvGrpSpPr>
            <p:nvPr/>
          </p:nvGrpSpPr>
          <p:grpSpPr bwMode="auto">
            <a:xfrm>
              <a:off x="4800985" y="1219641"/>
              <a:ext cx="751804" cy="638207"/>
              <a:chOff x="4257762" y="1303464"/>
              <a:chExt cx="751804" cy="638207"/>
            </a:xfrm>
          </p:grpSpPr>
          <p:sp>
            <p:nvSpPr>
              <p:cNvPr id="23" name="Flowchart: Extract 22">
                <a:extLst>
                  <a:ext uri="{FF2B5EF4-FFF2-40B4-BE49-F238E27FC236}">
                    <a16:creationId xmlns:a16="http://schemas.microsoft.com/office/drawing/2014/main" id="{2C68328A-319F-6138-8C20-E59DFE610690}"/>
                  </a:ext>
                </a:extLst>
              </p:cNvPr>
              <p:cNvSpPr/>
              <p:nvPr/>
            </p:nvSpPr>
            <p:spPr>
              <a:xfrm>
                <a:off x="4257762" y="1303464"/>
                <a:ext cx="751804" cy="638207"/>
              </a:xfrm>
              <a:prstGeom prst="flowChartExtra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4" name="TextBox 21">
                <a:extLst>
                  <a:ext uri="{FF2B5EF4-FFF2-40B4-BE49-F238E27FC236}">
                    <a16:creationId xmlns:a16="http://schemas.microsoft.com/office/drawing/2014/main" id="{AA7C5A59-6653-B7B6-9628-08AF7B860E55}"/>
                  </a:ext>
                </a:extLst>
              </p:cNvPr>
              <p:cNvSpPr txBox="1">
                <a:spLocks noChangeArrowheads="1"/>
              </p:cNvSpPr>
              <p:nvPr/>
            </p:nvSpPr>
            <p:spPr bwMode="auto">
              <a:xfrm>
                <a:off x="4401393" y="1352962"/>
                <a:ext cx="463765" cy="58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pitchFamily="18" charset="0"/>
                    <a:cs typeface="Arial" charset="0"/>
                  </a:defRPr>
                </a:lvl1pPr>
                <a:lvl2pPr marL="742950" indent="-285750" eaLnBrk="0" hangingPunct="0">
                  <a:defRPr sz="2800">
                    <a:solidFill>
                      <a:schemeClr val="tx1"/>
                    </a:solidFill>
                    <a:latin typeface="Times" pitchFamily="18" charset="0"/>
                    <a:cs typeface="Arial" charset="0"/>
                  </a:defRPr>
                </a:lvl2pPr>
                <a:lvl3pPr marL="1143000" indent="-228600" eaLnBrk="0" hangingPunct="0">
                  <a:defRPr sz="2800">
                    <a:solidFill>
                      <a:schemeClr val="tx1"/>
                    </a:solidFill>
                    <a:latin typeface="Times" pitchFamily="18" charset="0"/>
                    <a:cs typeface="Arial" charset="0"/>
                  </a:defRPr>
                </a:lvl3pPr>
                <a:lvl4pPr marL="1600200" indent="-228600" eaLnBrk="0" hangingPunct="0">
                  <a:defRPr sz="2800">
                    <a:solidFill>
                      <a:schemeClr val="tx1"/>
                    </a:solidFill>
                    <a:latin typeface="Times" pitchFamily="18" charset="0"/>
                    <a:cs typeface="Arial" charset="0"/>
                  </a:defRPr>
                </a:lvl4pPr>
                <a:lvl5pPr marL="2057400" indent="-228600" eaLnBrk="0" hangingPunct="0">
                  <a:defRPr sz="2800">
                    <a:solidFill>
                      <a:schemeClr val="tx1"/>
                    </a:solidFill>
                    <a:latin typeface="Times" pitchFamily="18" charset="0"/>
                    <a:cs typeface="Arial" charset="0"/>
                  </a:defRPr>
                </a:lvl5pPr>
                <a:lvl6pPr marL="2514600" indent="-228600" eaLnBrk="0" fontAlgn="base" hangingPunct="0">
                  <a:spcBef>
                    <a:spcPct val="0"/>
                  </a:spcBef>
                  <a:spcAft>
                    <a:spcPct val="0"/>
                  </a:spcAft>
                  <a:defRPr sz="2800">
                    <a:solidFill>
                      <a:schemeClr val="tx1"/>
                    </a:solidFill>
                    <a:latin typeface="Times" pitchFamily="18" charset="0"/>
                    <a:cs typeface="Arial" charset="0"/>
                  </a:defRPr>
                </a:lvl6pPr>
                <a:lvl7pPr marL="2971800" indent="-228600" eaLnBrk="0" fontAlgn="base" hangingPunct="0">
                  <a:spcBef>
                    <a:spcPct val="0"/>
                  </a:spcBef>
                  <a:spcAft>
                    <a:spcPct val="0"/>
                  </a:spcAft>
                  <a:defRPr sz="2800">
                    <a:solidFill>
                      <a:schemeClr val="tx1"/>
                    </a:solidFill>
                    <a:latin typeface="Times" pitchFamily="18" charset="0"/>
                    <a:cs typeface="Arial" charset="0"/>
                  </a:defRPr>
                </a:lvl7pPr>
                <a:lvl8pPr marL="3429000" indent="-228600" eaLnBrk="0" fontAlgn="base" hangingPunct="0">
                  <a:spcBef>
                    <a:spcPct val="0"/>
                  </a:spcBef>
                  <a:spcAft>
                    <a:spcPct val="0"/>
                  </a:spcAft>
                  <a:defRPr sz="2800">
                    <a:solidFill>
                      <a:schemeClr val="tx1"/>
                    </a:solidFill>
                    <a:latin typeface="Times" pitchFamily="18" charset="0"/>
                    <a:cs typeface="Arial" charset="0"/>
                  </a:defRPr>
                </a:lvl8pPr>
                <a:lvl9pPr marL="3886200" indent="-228600" eaLnBrk="0" fontAlgn="base" hangingPunct="0">
                  <a:spcBef>
                    <a:spcPct val="0"/>
                  </a:spcBef>
                  <a:spcAft>
                    <a:spcPct val="0"/>
                  </a:spcAft>
                  <a:defRPr sz="2800">
                    <a:solidFill>
                      <a:schemeClr val="tx1"/>
                    </a:solidFill>
                    <a:latin typeface="Times" pitchFamily="18" charset="0"/>
                    <a:cs typeface="Arial" charset="0"/>
                  </a:defRPr>
                </a:lvl9pPr>
              </a:lstStyle>
              <a:p>
                <a:pPr algn="ctr" eaLnBrk="1" hangingPunct="1"/>
                <a:r>
                  <a:rPr lang="en-US" altLang="en-US" sz="3200" b="1">
                    <a:solidFill>
                      <a:schemeClr val="bg1"/>
                    </a:solidFill>
                  </a:rPr>
                  <a:t>!</a:t>
                </a:r>
                <a:endParaRPr lang="en-US" altLang="en-US" sz="2000" b="1">
                  <a:solidFill>
                    <a:schemeClr val="bg1"/>
                  </a:solidFill>
                </a:endParaRPr>
              </a:p>
            </p:txBody>
          </p:sp>
        </p:grpSp>
        <p:grpSp>
          <p:nvGrpSpPr>
            <p:cNvPr id="18" name="Group 15">
              <a:extLst>
                <a:ext uri="{FF2B5EF4-FFF2-40B4-BE49-F238E27FC236}">
                  <a16:creationId xmlns:a16="http://schemas.microsoft.com/office/drawing/2014/main" id="{2BEC7560-CDCC-596F-7BC8-A95F14C1F509}"/>
                </a:ext>
              </a:extLst>
            </p:cNvPr>
            <p:cNvGrpSpPr>
              <a:grpSpLocks/>
            </p:cNvGrpSpPr>
            <p:nvPr/>
          </p:nvGrpSpPr>
          <p:grpSpPr bwMode="auto">
            <a:xfrm>
              <a:off x="6405110" y="1356348"/>
              <a:ext cx="833890" cy="560484"/>
              <a:chOff x="6156176" y="1303023"/>
              <a:chExt cx="833890" cy="560484"/>
            </a:xfrm>
          </p:grpSpPr>
          <p:sp>
            <p:nvSpPr>
              <p:cNvPr id="21" name="Rectangle 20">
                <a:extLst>
                  <a:ext uri="{FF2B5EF4-FFF2-40B4-BE49-F238E27FC236}">
                    <a16:creationId xmlns:a16="http://schemas.microsoft.com/office/drawing/2014/main" id="{45155F3D-8A12-43F7-222B-15C2A86E7C35}"/>
                  </a:ext>
                </a:extLst>
              </p:cNvPr>
              <p:cNvSpPr/>
              <p:nvPr/>
            </p:nvSpPr>
            <p:spPr>
              <a:xfrm>
                <a:off x="6285742" y="1302848"/>
                <a:ext cx="647753" cy="56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22" name="Picture 19">
                <a:extLst>
                  <a:ext uri="{FF2B5EF4-FFF2-40B4-BE49-F238E27FC236}">
                    <a16:creationId xmlns:a16="http://schemas.microsoft.com/office/drawing/2014/main" id="{48C807CD-F805-1E6E-0810-4F0A5F6071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340768"/>
                <a:ext cx="833890" cy="51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6">
              <a:extLst>
                <a:ext uri="{FF2B5EF4-FFF2-40B4-BE49-F238E27FC236}">
                  <a16:creationId xmlns:a16="http://schemas.microsoft.com/office/drawing/2014/main" id="{6AF0E3B4-8A5E-8DB4-F268-C6A1828A9F2A}"/>
                </a:ext>
              </a:extLst>
            </p:cNvPr>
            <p:cNvPicPr>
              <a:picLocks noChangeAspect="1"/>
            </p:cNvPicPr>
            <p:nvPr/>
          </p:nvPicPr>
          <p:blipFill>
            <a:blip r:embed="rId5" cstate="print">
              <a:extLst>
                <a:ext uri="{28A0092B-C50C-407E-A947-70E740481C1C}">
                  <a14:useLocalDpi xmlns:a14="http://schemas.microsoft.com/office/drawing/2010/main" val="0"/>
                </a:ext>
              </a:extLst>
            </a:blip>
            <a:srcRect l="9367" t="7214" r="8189" b="6371"/>
            <a:stretch>
              <a:fillRect/>
            </a:stretch>
          </p:blipFill>
          <p:spPr bwMode="auto">
            <a:xfrm>
              <a:off x="3276600" y="1219200"/>
              <a:ext cx="847575" cy="6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a:extLst>
                <a:ext uri="{FF2B5EF4-FFF2-40B4-BE49-F238E27FC236}">
                  <a16:creationId xmlns:a16="http://schemas.microsoft.com/office/drawing/2014/main" id="{C405EE74-48F7-51FD-D364-564F8B7F1F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1045007"/>
              <a:ext cx="1299020" cy="10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a:extLst>
              <a:ext uri="{FF2B5EF4-FFF2-40B4-BE49-F238E27FC236}">
                <a16:creationId xmlns:a16="http://schemas.microsoft.com/office/drawing/2014/main" id="{791F74FA-3581-7527-5B1B-7B1804CB7F1E}"/>
              </a:ext>
            </a:extLst>
          </p:cNvPr>
          <p:cNvSpPr/>
          <p:nvPr/>
        </p:nvSpPr>
        <p:spPr bwMode="auto">
          <a:xfrm>
            <a:off x="1741713" y="4217190"/>
            <a:ext cx="2190169" cy="1934794"/>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u="sng" dirty="0">
                <a:solidFill>
                  <a:schemeClr val="tx1"/>
                </a:solidFill>
                <a:latin typeface="Univers" panose="020B0503020202020204" pitchFamily="34" charset="0"/>
              </a:rPr>
              <a:t>Solution</a:t>
            </a:r>
            <a:r>
              <a:rPr lang="fr-FR" sz="1100" b="1" dirty="0">
                <a:solidFill>
                  <a:schemeClr val="tx1"/>
                </a:solidFill>
                <a:latin typeface="Univers" panose="020B0503020202020204" pitchFamily="34" charset="0"/>
              </a:rPr>
              <a:t>: </a:t>
            </a:r>
            <a:r>
              <a:rPr lang="fr-FR" sz="1100" b="1" dirty="0" err="1">
                <a:solidFill>
                  <a:schemeClr val="tx1"/>
                </a:solidFill>
                <a:latin typeface="Univers" panose="020B0503020202020204" pitchFamily="34" charset="0"/>
              </a:rPr>
              <a:t>Gender-based</a:t>
            </a:r>
            <a:r>
              <a:rPr lang="fr-FR" sz="1100" b="1" dirty="0">
                <a:solidFill>
                  <a:schemeClr val="tx1"/>
                </a:solidFill>
                <a:latin typeface="Univers" panose="020B0503020202020204" pitchFamily="34" charset="0"/>
              </a:rPr>
              <a:t> </a:t>
            </a:r>
            <a:r>
              <a:rPr lang="en-US" sz="1100" dirty="0">
                <a:solidFill>
                  <a:srgbClr val="000000"/>
                </a:solidFill>
                <a:latin typeface="Univers" panose="020B0503020202020204" pitchFamily="34" charset="0"/>
                <a:ea typeface="Times New Roman" panose="02020603050405020304" pitchFamily="18" charset="0"/>
              </a:rPr>
              <a:t>disaggregated data should be collected per sex and age during various assessments</a:t>
            </a:r>
            <a:endParaRPr lang="fr-FR" sz="1100" b="1" dirty="0">
              <a:solidFill>
                <a:srgbClr val="000000"/>
              </a:solidFill>
              <a:latin typeface="Univers" panose="020B0503020202020204" pitchFamily="34" charset="0"/>
              <a:ea typeface="Times New Roman" panose="02020603050405020304" pitchFamily="18" charset="0"/>
            </a:endParaRPr>
          </a:p>
        </p:txBody>
      </p:sp>
      <p:sp>
        <p:nvSpPr>
          <p:cNvPr id="34" name="Rectangle 33">
            <a:extLst>
              <a:ext uri="{FF2B5EF4-FFF2-40B4-BE49-F238E27FC236}">
                <a16:creationId xmlns:a16="http://schemas.microsoft.com/office/drawing/2014/main" id="{4C3A9C25-8C00-E2F8-D890-7A41AEE5C967}"/>
              </a:ext>
            </a:extLst>
          </p:cNvPr>
          <p:cNvSpPr/>
          <p:nvPr/>
        </p:nvSpPr>
        <p:spPr bwMode="auto">
          <a:xfrm>
            <a:off x="1785257" y="3050263"/>
            <a:ext cx="2105651" cy="1126373"/>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chemeClr val="tx1"/>
                </a:solidFill>
                <a:latin typeface="Univers" panose="020B0503020202020204" pitchFamily="34" charset="0"/>
              </a:rPr>
              <a:t>For preparing risk and vulnerability maps</a:t>
            </a:r>
            <a:r>
              <a:rPr lang="fr-FR" sz="1100" b="1" dirty="0">
                <a:solidFill>
                  <a:schemeClr val="tx1"/>
                </a:solidFill>
                <a:latin typeface="Univers" panose="020B0503020202020204" pitchFamily="34" charset="0"/>
              </a:rPr>
              <a:t> </a:t>
            </a:r>
            <a:endParaRPr lang="fr-FR" sz="1100" dirty="0">
              <a:solidFill>
                <a:schemeClr val="tx1"/>
              </a:solidFill>
              <a:latin typeface="Univers" panose="020B0503020202020204" pitchFamily="34" charset="0"/>
            </a:endParaRPr>
          </a:p>
          <a:p>
            <a:pPr defTabSz="711200">
              <a:lnSpc>
                <a:spcPct val="90000"/>
              </a:lnSpc>
              <a:spcAft>
                <a:spcPct val="35000"/>
              </a:spcAft>
              <a:defRPr/>
            </a:pPr>
            <a:r>
              <a:rPr lang="en-US" sz="1100" b="1" dirty="0">
                <a:solidFill>
                  <a:schemeClr val="tx1"/>
                </a:solidFill>
                <a:latin typeface="Univers" panose="020B0503020202020204" pitchFamily="34" charset="0"/>
              </a:rPr>
              <a:t>Non availability of Gender disaggregated information </a:t>
            </a:r>
            <a:r>
              <a:rPr lang="en-US" sz="1100" dirty="0">
                <a:solidFill>
                  <a:srgbClr val="000000"/>
                </a:solidFill>
                <a:latin typeface="Univers" panose="020B0503020202020204" pitchFamily="34" charset="0"/>
              </a:rPr>
              <a:t>on human settlements, access to social institutions</a:t>
            </a:r>
            <a:endParaRPr lang="fr-FR" sz="1100" dirty="0">
              <a:solidFill>
                <a:schemeClr val="tx1"/>
              </a:solidFill>
              <a:latin typeface="Univers" panose="020B0503020202020204" pitchFamily="34" charset="0"/>
            </a:endParaRPr>
          </a:p>
        </p:txBody>
      </p:sp>
      <p:sp>
        <p:nvSpPr>
          <p:cNvPr id="35" name="Rectangle 34">
            <a:extLst>
              <a:ext uri="{FF2B5EF4-FFF2-40B4-BE49-F238E27FC236}">
                <a16:creationId xmlns:a16="http://schemas.microsoft.com/office/drawing/2014/main" id="{9F77F2A5-2115-CC15-7860-AAFB27311726}"/>
              </a:ext>
            </a:extLst>
          </p:cNvPr>
          <p:cNvSpPr/>
          <p:nvPr/>
        </p:nvSpPr>
        <p:spPr bwMode="auto">
          <a:xfrm>
            <a:off x="4007584" y="4217190"/>
            <a:ext cx="1389679" cy="1934794"/>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spcAft>
                <a:spcPts val="800"/>
              </a:spcAft>
            </a:pPr>
            <a:r>
              <a:rPr lang="fr-FR" sz="1100" b="1" dirty="0">
                <a:solidFill>
                  <a:schemeClr val="tx1"/>
                </a:solidFill>
                <a:latin typeface="Univers" panose="020B0503020202020204" pitchFamily="34" charset="0"/>
                <a:ea typeface="Times New Roman" panose="02020603050405020304" pitchFamily="18" charset="0"/>
                <a:cs typeface="Calibri" panose="020F0502020204030204" pitchFamily="34" charset="0"/>
              </a:rPr>
              <a:t>Solution: Need to issue warnings </a:t>
            </a:r>
            <a:r>
              <a:rPr lang="fr-FR" sz="1100" b="1" dirty="0" err="1">
                <a:solidFill>
                  <a:schemeClr val="tx1"/>
                </a:solidFill>
                <a:latin typeface="Univers" panose="020B0503020202020204" pitchFamily="34" charset="0"/>
                <a:ea typeface="Times New Roman" panose="02020603050405020304" pitchFamily="18" charset="0"/>
                <a:cs typeface="Calibri" panose="020F0502020204030204" pitchFamily="34" charset="0"/>
              </a:rPr>
              <a:t>based</a:t>
            </a:r>
            <a:r>
              <a:rPr lang="fr-FR" sz="1100" b="1" dirty="0">
                <a:solidFill>
                  <a:schemeClr val="tx1"/>
                </a:solidFill>
                <a:latin typeface="Univers" panose="020B0503020202020204" pitchFamily="34" charset="0"/>
                <a:ea typeface="Times New Roman" panose="02020603050405020304" pitchFamily="18" charset="0"/>
                <a:cs typeface="Calibri" panose="020F0502020204030204" pitchFamily="34" charset="0"/>
              </a:rPr>
              <a:t> on impact </a:t>
            </a:r>
            <a:r>
              <a:rPr lang="fr-FR" sz="1100" dirty="0">
                <a:solidFill>
                  <a:srgbClr val="000000"/>
                </a:solidFill>
                <a:latin typeface="Univers" panose="020B0503020202020204" pitchFamily="34" charset="0"/>
                <a:cs typeface="Calibri" panose="020F0502020204030204" pitchFamily="34" charset="0"/>
              </a:rPr>
              <a:t>to </a:t>
            </a:r>
            <a:r>
              <a:rPr lang="en-US" sz="1100" dirty="0">
                <a:solidFill>
                  <a:srgbClr val="000000"/>
                </a:solidFill>
                <a:latin typeface="Univers" panose="020B0503020202020204" pitchFamily="34" charset="0"/>
                <a:cs typeface="Calibri" panose="020F0502020204030204" pitchFamily="34" charset="0"/>
              </a:rPr>
              <a:t>women </a:t>
            </a:r>
            <a:r>
              <a:rPr lang="en-US" sz="1100" dirty="0">
                <a:solidFill>
                  <a:srgbClr val="000000"/>
                </a:solidFill>
                <a:latin typeface="Univers" panose="020B0503020202020204" pitchFamily="34" charset="0"/>
                <a:ea typeface="Times New Roman" panose="02020603050405020304" pitchFamily="18" charset="0"/>
                <a:cs typeface="Calibri" panose="020F0502020204030204" pitchFamily="34" charset="0"/>
              </a:rPr>
              <a:t>and other vulnerable groups </a:t>
            </a:r>
            <a:r>
              <a:rPr lang="en-US" sz="1100" b="1" dirty="0">
                <a:solidFill>
                  <a:srgbClr val="000000"/>
                </a:solidFill>
                <a:latin typeface="Univers" panose="020B0503020202020204" pitchFamily="34" charset="0"/>
                <a:ea typeface="Times New Roman" panose="02020603050405020304" pitchFamily="18" charset="0"/>
                <a:cs typeface="Calibri" panose="020F0502020204030204" pitchFamily="34" charset="0"/>
              </a:rPr>
              <a:t>with relevant information adapted </a:t>
            </a:r>
            <a:r>
              <a:rPr lang="en-US" sz="1100" dirty="0">
                <a:solidFill>
                  <a:srgbClr val="000000"/>
                </a:solidFill>
                <a:latin typeface="Univers" panose="020B0503020202020204" pitchFamily="34" charset="0"/>
                <a:ea typeface="Times New Roman" panose="02020603050405020304" pitchFamily="18" charset="0"/>
                <a:cs typeface="Calibri" panose="020F0502020204030204" pitchFamily="34" charset="0"/>
              </a:rPr>
              <a:t>to their level of understanding</a:t>
            </a:r>
            <a:endParaRPr lang="fr-FR" sz="1100" dirty="0">
              <a:latin typeface="Univers" panose="020B0503020202020204" pitchFamily="34" charset="0"/>
            </a:endParaRPr>
          </a:p>
        </p:txBody>
      </p:sp>
      <p:sp>
        <p:nvSpPr>
          <p:cNvPr id="36" name="Rectangle 35">
            <a:extLst>
              <a:ext uri="{FF2B5EF4-FFF2-40B4-BE49-F238E27FC236}">
                <a16:creationId xmlns:a16="http://schemas.microsoft.com/office/drawing/2014/main" id="{614C03B4-E1DB-FCC5-6DA4-389934ED9A00}"/>
              </a:ext>
            </a:extLst>
          </p:cNvPr>
          <p:cNvSpPr/>
          <p:nvPr/>
        </p:nvSpPr>
        <p:spPr bwMode="auto">
          <a:xfrm>
            <a:off x="4011777" y="3020561"/>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spcAft>
                <a:spcPts val="800"/>
              </a:spcAft>
            </a:pPr>
            <a:r>
              <a:rPr lang="en-US" sz="1100" b="1" dirty="0">
                <a:solidFill>
                  <a:srgbClr val="000000"/>
                </a:solidFill>
                <a:latin typeface="Univers" panose="020B0503020202020204" pitchFamily="34" charset="0"/>
                <a:ea typeface="Times New Roman" panose="02020603050405020304" pitchFamily="18" charset="0"/>
                <a:cs typeface="Calibri" panose="020F0502020204030204" pitchFamily="34" charset="0"/>
              </a:rPr>
              <a:t>Lack of available social and structural information for impact-based forecasting and female forecasters </a:t>
            </a:r>
            <a:endParaRPr lang="fr-FR" sz="1100" dirty="0">
              <a:solidFill>
                <a:srgbClr val="000000"/>
              </a:solidFill>
              <a:latin typeface="Univers" panose="020B0503020202020204" pitchFamily="34" charset="0"/>
              <a:ea typeface="Times New Roman" panose="02020603050405020304" pitchFamily="18" charset="0"/>
              <a:cs typeface="Calibri" panose="020F0502020204030204" pitchFamily="34" charset="0"/>
            </a:endParaRPr>
          </a:p>
        </p:txBody>
      </p:sp>
      <p:sp>
        <p:nvSpPr>
          <p:cNvPr id="37" name="Rectangle 36">
            <a:extLst>
              <a:ext uri="{FF2B5EF4-FFF2-40B4-BE49-F238E27FC236}">
                <a16:creationId xmlns:a16="http://schemas.microsoft.com/office/drawing/2014/main" id="{3B87F0E0-18CC-F8CA-BAB7-F0F008C0E2C2}"/>
              </a:ext>
            </a:extLst>
          </p:cNvPr>
          <p:cNvSpPr/>
          <p:nvPr/>
        </p:nvSpPr>
        <p:spPr bwMode="auto">
          <a:xfrm>
            <a:off x="5513939" y="3020560"/>
            <a:ext cx="1448611" cy="1166925"/>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chemeClr val="tx1"/>
                </a:solidFill>
                <a:latin typeface="Univers" panose="020B0503020202020204" pitchFamily="34" charset="0"/>
              </a:rPr>
              <a:t>Failure to provide relevant information taking into account knowledge, mode of communication, language</a:t>
            </a:r>
            <a:endParaRPr lang="fr-FR" sz="1100" b="1" dirty="0">
              <a:solidFill>
                <a:schemeClr val="tx1"/>
              </a:solidFill>
              <a:latin typeface="Univers" panose="020B0503020202020204" pitchFamily="34" charset="0"/>
            </a:endParaRPr>
          </a:p>
        </p:txBody>
      </p:sp>
      <p:sp>
        <p:nvSpPr>
          <p:cNvPr id="38" name="Rectangle 37">
            <a:extLst>
              <a:ext uri="{FF2B5EF4-FFF2-40B4-BE49-F238E27FC236}">
                <a16:creationId xmlns:a16="http://schemas.microsoft.com/office/drawing/2014/main" id="{BEEBFA7D-F07A-7559-A135-1915BC4B99D7}"/>
              </a:ext>
            </a:extLst>
          </p:cNvPr>
          <p:cNvSpPr/>
          <p:nvPr/>
        </p:nvSpPr>
        <p:spPr bwMode="auto">
          <a:xfrm>
            <a:off x="5522323" y="4229853"/>
            <a:ext cx="1456995" cy="1885030"/>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specific</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timely</a:t>
            </a:r>
            <a:r>
              <a:rPr lang="fr-FR" sz="1100" b="1" dirty="0">
                <a:solidFill>
                  <a:srgbClr val="000000"/>
                </a:solidFill>
                <a:latin typeface="Univers" panose="020B0503020202020204" pitchFamily="34" charset="0"/>
                <a:ea typeface="Times New Roman" panose="02020603050405020304" pitchFamily="18" charset="0"/>
              </a:rPr>
              <a:t> warnings </a:t>
            </a:r>
          </a:p>
        </p:txBody>
      </p:sp>
      <p:sp>
        <p:nvSpPr>
          <p:cNvPr id="39" name="Rectangle 38">
            <a:extLst>
              <a:ext uri="{FF2B5EF4-FFF2-40B4-BE49-F238E27FC236}">
                <a16:creationId xmlns:a16="http://schemas.microsoft.com/office/drawing/2014/main" id="{B8CEACBA-1416-AF73-8F9F-7D27DB56B479}"/>
              </a:ext>
            </a:extLst>
          </p:cNvPr>
          <p:cNvSpPr/>
          <p:nvPr/>
        </p:nvSpPr>
        <p:spPr bwMode="auto">
          <a:xfrm>
            <a:off x="7011911" y="3009709"/>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rgbClr val="000000"/>
                </a:solidFill>
                <a:latin typeface="Univers" panose="020B0503020202020204" pitchFamily="34" charset="0"/>
              </a:rPr>
              <a:t>Low participation of women in management bodies and decision-making fora</a:t>
            </a:r>
            <a:endParaRPr lang="fr-FR" sz="1100" b="1" dirty="0">
              <a:solidFill>
                <a:srgbClr val="000000"/>
              </a:solidFill>
              <a:latin typeface="Univers" panose="020B0503020202020204" pitchFamily="34" charset="0"/>
            </a:endParaRPr>
          </a:p>
        </p:txBody>
      </p:sp>
      <p:sp>
        <p:nvSpPr>
          <p:cNvPr id="40" name="Rectangle 39">
            <a:extLst>
              <a:ext uri="{FF2B5EF4-FFF2-40B4-BE49-F238E27FC236}">
                <a16:creationId xmlns:a16="http://schemas.microsoft.com/office/drawing/2014/main" id="{DEB0396A-C192-F5AC-EECC-B7311E14B98B}"/>
              </a:ext>
            </a:extLst>
          </p:cNvPr>
          <p:cNvSpPr/>
          <p:nvPr/>
        </p:nvSpPr>
        <p:spPr bwMode="auto">
          <a:xfrm>
            <a:off x="8485786" y="3020558"/>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endParaRPr lang="en-US" sz="1100" b="1" kern="1200" dirty="0">
              <a:solidFill>
                <a:srgbClr val="000000"/>
              </a:solidFill>
              <a:effectLst/>
              <a:latin typeface="Univers" panose="020B0503020202020204" pitchFamily="34" charset="0"/>
              <a:cs typeface="Calibri" panose="020F0502020204030204" pitchFamily="34" charset="0"/>
            </a:endParaRPr>
          </a:p>
          <a:p>
            <a:pPr defTabSz="711200">
              <a:lnSpc>
                <a:spcPct val="90000"/>
              </a:lnSpc>
              <a:spcAft>
                <a:spcPct val="35000"/>
              </a:spcAft>
              <a:defRPr/>
            </a:pPr>
            <a:r>
              <a:rPr lang="en-US" sz="1100" b="1" kern="1200" dirty="0">
                <a:solidFill>
                  <a:srgbClr val="000000"/>
                </a:solidFill>
                <a:effectLst/>
                <a:latin typeface="Univers" panose="020B0503020202020204" pitchFamily="34" charset="0"/>
                <a:cs typeface="Calibri" panose="020F0502020204030204" pitchFamily="34" charset="0"/>
              </a:rPr>
              <a:t>Lack of awareness on gender specific needs </a:t>
            </a:r>
          </a:p>
          <a:p>
            <a:pPr defTabSz="711200">
              <a:lnSpc>
                <a:spcPct val="90000"/>
              </a:lnSpc>
              <a:spcAft>
                <a:spcPct val="35000"/>
              </a:spcAft>
              <a:defRPr/>
            </a:pPr>
            <a:r>
              <a:rPr lang="en-US" sz="1100" b="1" kern="1200" dirty="0">
                <a:solidFill>
                  <a:srgbClr val="000000"/>
                </a:solidFill>
                <a:effectLst/>
                <a:latin typeface="Univers" panose="020B0503020202020204" pitchFamily="34" charset="0"/>
                <a:cs typeface="Calibri" panose="020F0502020204030204" pitchFamily="34" charset="0"/>
              </a:rPr>
              <a:t>Not involving vulnerable groups</a:t>
            </a:r>
          </a:p>
          <a:p>
            <a:pPr defTabSz="711200">
              <a:lnSpc>
                <a:spcPct val="90000"/>
              </a:lnSpc>
              <a:spcAft>
                <a:spcPct val="35000"/>
              </a:spcAft>
              <a:defRPr/>
            </a:pPr>
            <a:r>
              <a:rPr lang="en-US" sz="1200" b="1" kern="1200" dirty="0">
                <a:solidFill>
                  <a:srgbClr val="000000"/>
                </a:solidFill>
                <a:effectLst/>
                <a:latin typeface="Univers" panose="020B0503020202020204" pitchFamily="34" charset="0"/>
                <a:cs typeface="Calibri" panose="020F0502020204030204" pitchFamily="34" charset="0"/>
              </a:rPr>
              <a:t> </a:t>
            </a:r>
            <a:endParaRPr lang="fr-FR" sz="1200" dirty="0"/>
          </a:p>
          <a:p>
            <a:pPr marL="342900" indent="-342900" defTabSz="711200">
              <a:lnSpc>
                <a:spcPct val="90000"/>
              </a:lnSpc>
              <a:spcAft>
                <a:spcPct val="35000"/>
              </a:spcAft>
              <a:buFont typeface="Arial" panose="020B0604020202020204" pitchFamily="34" charset="0"/>
              <a:buChar char="•"/>
              <a:defRPr/>
            </a:pPr>
            <a:endParaRPr lang="fr-FR" sz="1200" dirty="0">
              <a:solidFill>
                <a:schemeClr val="tx1"/>
              </a:solidFill>
              <a:latin typeface="Univers" panose="020B0503020202020204" pitchFamily="34" charset="0"/>
            </a:endParaRPr>
          </a:p>
        </p:txBody>
      </p:sp>
      <p:sp>
        <p:nvSpPr>
          <p:cNvPr id="41" name="Rectangle 40">
            <a:extLst>
              <a:ext uri="{FF2B5EF4-FFF2-40B4-BE49-F238E27FC236}">
                <a16:creationId xmlns:a16="http://schemas.microsoft.com/office/drawing/2014/main" id="{42AFB44B-1B73-2544-6CA6-7AB011F0BCEA}"/>
              </a:ext>
            </a:extLst>
          </p:cNvPr>
          <p:cNvSpPr/>
          <p:nvPr/>
        </p:nvSpPr>
        <p:spPr bwMode="auto">
          <a:xfrm>
            <a:off x="7011911" y="4217187"/>
            <a:ext cx="1456994" cy="1885029"/>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Involve</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experts in </a:t>
            </a:r>
            <a:r>
              <a:rPr lang="fr-FR" sz="1100" b="1" dirty="0" err="1">
                <a:solidFill>
                  <a:srgbClr val="000000"/>
                </a:solidFill>
                <a:latin typeface="Univers" panose="020B0503020202020204" pitchFamily="34" charset="0"/>
                <a:ea typeface="Times New Roman" panose="02020603050405020304" pitchFamily="18" charset="0"/>
              </a:rPr>
              <a:t>decision</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making</a:t>
            </a:r>
            <a:r>
              <a:rPr lang="fr-FR" sz="1100" b="1" dirty="0">
                <a:solidFill>
                  <a:srgbClr val="000000"/>
                </a:solidFill>
                <a:latin typeface="Univers" panose="020B0503020202020204" pitchFamily="34" charset="0"/>
                <a:ea typeface="Times New Roman" panose="02020603050405020304" pitchFamily="18" charset="0"/>
              </a:rPr>
              <a:t> process</a:t>
            </a:r>
          </a:p>
        </p:txBody>
      </p:sp>
      <p:sp>
        <p:nvSpPr>
          <p:cNvPr id="42" name="Rectangle 41">
            <a:extLst>
              <a:ext uri="{FF2B5EF4-FFF2-40B4-BE49-F238E27FC236}">
                <a16:creationId xmlns:a16="http://schemas.microsoft.com/office/drawing/2014/main" id="{7F6A3776-B1E4-D44D-AFBE-9D698D36A694}"/>
              </a:ext>
            </a:extLst>
          </p:cNvPr>
          <p:cNvSpPr/>
          <p:nvPr/>
        </p:nvSpPr>
        <p:spPr bwMode="auto">
          <a:xfrm>
            <a:off x="8501498" y="4217188"/>
            <a:ext cx="1381294" cy="1885029"/>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specific</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needs</a:t>
            </a:r>
            <a:r>
              <a:rPr lang="fr-FR" sz="1100" b="1" dirty="0">
                <a:solidFill>
                  <a:srgbClr val="000000"/>
                </a:solidFill>
                <a:latin typeface="Univers" panose="020B0503020202020204" pitchFamily="34" charset="0"/>
                <a:ea typeface="Times New Roman" panose="02020603050405020304" pitchFamily="18" charset="0"/>
              </a:rPr>
              <a:t> are </a:t>
            </a:r>
            <a:r>
              <a:rPr lang="fr-FR" sz="1100" b="1" dirty="0" err="1">
                <a:solidFill>
                  <a:srgbClr val="000000"/>
                </a:solidFill>
                <a:latin typeface="Univers" panose="020B0503020202020204" pitchFamily="34" charset="0"/>
                <a:ea typeface="Times New Roman" panose="02020603050405020304" pitchFamily="18" charset="0"/>
              </a:rPr>
              <a:t>collected</a:t>
            </a:r>
            <a:r>
              <a:rPr lang="fr-FR" sz="1100" b="1" dirty="0">
                <a:solidFill>
                  <a:srgbClr val="000000"/>
                </a:solidFill>
                <a:latin typeface="Univers" panose="020B0503020202020204" pitchFamily="34" charset="0"/>
                <a:ea typeface="Times New Roman" panose="02020603050405020304" pitchFamily="18" charset="0"/>
              </a:rPr>
              <a:t> </a:t>
            </a:r>
          </a:p>
          <a:p>
            <a:pPr defTabSz="711200">
              <a:lnSpc>
                <a:spcPct val="90000"/>
              </a:lnSpc>
              <a:defRPr/>
            </a:pPr>
            <a:endParaRPr lang="fr-FR" sz="1100" b="1" dirty="0">
              <a:solidFill>
                <a:srgbClr val="000000"/>
              </a:solidFill>
              <a:latin typeface="Univers" panose="020B0503020202020204" pitchFamily="34" charset="0"/>
              <a:ea typeface="Times New Roman" panose="02020603050405020304" pitchFamily="18" charset="0"/>
            </a:endParaRPr>
          </a:p>
          <a:p>
            <a:pPr defTabSz="711200">
              <a:lnSpc>
                <a:spcPct val="90000"/>
              </a:lnSpc>
              <a:defRPr/>
            </a:pPr>
            <a:r>
              <a:rPr lang="fr-FR" sz="1100" b="1" dirty="0" err="1">
                <a:solidFill>
                  <a:srgbClr val="000000"/>
                </a:solidFill>
                <a:latin typeface="Univers" panose="020B0503020202020204" pitchFamily="34" charset="0"/>
                <a:ea typeface="Times New Roman" panose="02020603050405020304" pitchFamily="18" charset="0"/>
              </a:rPr>
              <a:t>Involving</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women</a:t>
            </a:r>
            <a:r>
              <a:rPr lang="fr-FR" sz="1100" b="1" dirty="0">
                <a:solidFill>
                  <a:srgbClr val="000000"/>
                </a:solidFill>
                <a:latin typeface="Univers" panose="020B0503020202020204" pitchFamily="34" charset="0"/>
                <a:ea typeface="Times New Roman" panose="02020603050405020304" pitchFamily="18" charset="0"/>
              </a:rPr>
              <a:t> in </a:t>
            </a:r>
            <a:r>
              <a:rPr lang="fr-FR" sz="1100" b="1" dirty="0" err="1">
                <a:solidFill>
                  <a:srgbClr val="000000"/>
                </a:solidFill>
                <a:latin typeface="Univers" panose="020B0503020202020204" pitchFamily="34" charset="0"/>
                <a:ea typeface="Times New Roman" panose="02020603050405020304" pitchFamily="18" charset="0"/>
              </a:rPr>
              <a:t>response</a:t>
            </a:r>
            <a:r>
              <a:rPr lang="fr-FR" sz="1100" b="1" dirty="0">
                <a:solidFill>
                  <a:srgbClr val="000000"/>
                </a:solidFill>
                <a:latin typeface="Univers" panose="020B0503020202020204" pitchFamily="34" charset="0"/>
                <a:ea typeface="Times New Roman" panose="02020603050405020304" pitchFamily="18" charset="0"/>
              </a:rPr>
              <a:t> phases </a:t>
            </a:r>
          </a:p>
          <a:p>
            <a:pPr defTabSz="711200">
              <a:lnSpc>
                <a:spcPct val="90000"/>
              </a:lnSpc>
              <a:defRPr/>
            </a:pPr>
            <a:endParaRPr lang="fr-FR" sz="1200" b="1" dirty="0">
              <a:solidFill>
                <a:srgbClr val="000000"/>
              </a:solidFill>
              <a:latin typeface="Univers"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9344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87637-F5B5-1349-AD3D-06658A074EBB}"/>
              </a:ext>
            </a:extLst>
          </p:cNvPr>
          <p:cNvSpPr>
            <a:spLocks noGrp="1"/>
          </p:cNvSpPr>
          <p:nvPr>
            <p:ph idx="1"/>
          </p:nvPr>
        </p:nvSpPr>
        <p:spPr>
          <a:xfrm>
            <a:off x="185738" y="1417319"/>
            <a:ext cx="6338630" cy="5304155"/>
          </a:xfrm>
        </p:spPr>
        <p:txBody>
          <a:bodyPr>
            <a:normAutofit/>
          </a:bodyPr>
          <a:lstStyle/>
          <a:p>
            <a:pPr marL="0" indent="0">
              <a:buNone/>
            </a:pPr>
            <a:r>
              <a:rPr lang="fr-FR" b="1" dirty="0"/>
              <a:t>Participants' Commitment</a:t>
            </a:r>
            <a:endParaRPr lang="en-GB" b="1" dirty="0"/>
          </a:p>
          <a:p>
            <a:pPr lvl="0"/>
            <a:r>
              <a:rPr lang="en-US" dirty="0">
                <a:solidFill>
                  <a:schemeClr val="accent1"/>
                </a:solidFill>
              </a:rPr>
              <a:t>To </a:t>
            </a:r>
            <a:r>
              <a:rPr lang="en-US" b="1" dirty="0">
                <a:solidFill>
                  <a:schemeClr val="accent1"/>
                </a:solidFill>
              </a:rPr>
              <a:t>share with colleagues the results </a:t>
            </a:r>
            <a:r>
              <a:rPr lang="en-US" dirty="0">
                <a:solidFill>
                  <a:schemeClr val="accent1"/>
                </a:solidFill>
              </a:rPr>
              <a:t>of the workshop and the </a:t>
            </a:r>
            <a:r>
              <a:rPr lang="en-US" b="1" dirty="0">
                <a:solidFill>
                  <a:schemeClr val="accent1"/>
                </a:solidFill>
              </a:rPr>
              <a:t>knowledge acquired </a:t>
            </a:r>
            <a:r>
              <a:rPr lang="en-US" dirty="0">
                <a:solidFill>
                  <a:schemeClr val="accent1"/>
                </a:solidFill>
              </a:rPr>
              <a:t>along with the training materials</a:t>
            </a:r>
            <a:endParaRPr lang="en-GB" dirty="0">
              <a:solidFill>
                <a:schemeClr val="accent1"/>
              </a:solidFill>
            </a:endParaRPr>
          </a:p>
          <a:p>
            <a:pPr lvl="0"/>
            <a:r>
              <a:rPr lang="en-US" dirty="0">
                <a:solidFill>
                  <a:schemeClr val="accent1"/>
                </a:solidFill>
              </a:rPr>
              <a:t>To ensure that </a:t>
            </a:r>
            <a:r>
              <a:rPr lang="en-US" b="1" dirty="0">
                <a:solidFill>
                  <a:schemeClr val="accent1"/>
                </a:solidFill>
              </a:rPr>
              <a:t>gender is effectively taken into account in the flood risk prevention, preparedness and management</a:t>
            </a:r>
            <a:r>
              <a:rPr lang="en-US" dirty="0">
                <a:solidFill>
                  <a:schemeClr val="accent1"/>
                </a:solidFill>
              </a:rPr>
              <a:t> activities of the participants' home structures </a:t>
            </a:r>
            <a:endParaRPr lang="en-GB" dirty="0">
              <a:solidFill>
                <a:schemeClr val="accent1"/>
              </a:solidFill>
            </a:endParaRPr>
          </a:p>
          <a:p>
            <a:endParaRPr lang="en-US" dirty="0"/>
          </a:p>
        </p:txBody>
      </p:sp>
      <p:sp>
        <p:nvSpPr>
          <p:cNvPr id="3" name="Slide Number Placeholder 2">
            <a:extLst>
              <a:ext uri="{FF2B5EF4-FFF2-40B4-BE49-F238E27FC236}">
                <a16:creationId xmlns:a16="http://schemas.microsoft.com/office/drawing/2014/main" id="{F068FD18-F253-C444-B386-B5F7D360BDE2}"/>
              </a:ext>
            </a:extLst>
          </p:cNvPr>
          <p:cNvSpPr>
            <a:spLocks noGrp="1"/>
          </p:cNvSpPr>
          <p:nvPr>
            <p:ph type="sldNum" sz="quarter" idx="12"/>
          </p:nvPr>
        </p:nvSpPr>
        <p:spPr/>
        <p:txBody>
          <a:bodyPr/>
          <a:lstStyle/>
          <a:p>
            <a:fld id="{1456521B-B967-4E2B-B91A-A845F5990B8F}" type="slidenum">
              <a:rPr lang="en-GB" smtClean="0"/>
              <a:t>4</a:t>
            </a:fld>
            <a:endParaRPr lang="en-GB"/>
          </a:p>
        </p:txBody>
      </p:sp>
      <p:sp>
        <p:nvSpPr>
          <p:cNvPr id="4" name="Title 3">
            <a:extLst>
              <a:ext uri="{FF2B5EF4-FFF2-40B4-BE49-F238E27FC236}">
                <a16:creationId xmlns:a16="http://schemas.microsoft.com/office/drawing/2014/main" id="{F73AA7A2-7399-984F-8F04-B42646473CCA}"/>
              </a:ext>
            </a:extLst>
          </p:cNvPr>
          <p:cNvSpPr>
            <a:spLocks noGrp="1"/>
          </p:cNvSpPr>
          <p:nvPr>
            <p:ph type="title"/>
          </p:nvPr>
        </p:nvSpPr>
        <p:spPr>
          <a:xfrm>
            <a:off x="457200" y="182880"/>
            <a:ext cx="10896600" cy="822960"/>
          </a:xfrm>
        </p:spPr>
        <p:txBody>
          <a:bodyPr>
            <a:normAutofit fontScale="90000"/>
          </a:bodyPr>
          <a:lstStyle/>
          <a:p>
            <a:br>
              <a:rPr lang="en-US" dirty="0">
                <a:solidFill>
                  <a:schemeClr val="accent1"/>
                </a:solidFill>
              </a:rPr>
            </a:br>
            <a:r>
              <a:rPr lang="en-US" dirty="0">
                <a:solidFill>
                  <a:schemeClr val="accent1"/>
                </a:solidFill>
              </a:rPr>
              <a:t>Important Recommendations discussed and Agreed</a:t>
            </a:r>
            <a:r>
              <a:rPr lang="en-GB" dirty="0">
                <a:solidFill>
                  <a:schemeClr val="accent1"/>
                </a:solidFill>
              </a:rPr>
              <a:t> </a:t>
            </a:r>
            <a:r>
              <a:rPr lang="en-US" dirty="0">
                <a:solidFill>
                  <a:schemeClr val="accent1"/>
                </a:solidFill>
              </a:rPr>
              <a:t>with Decision Makers</a:t>
            </a:r>
            <a:br>
              <a:rPr lang="en-GB" dirty="0">
                <a:solidFill>
                  <a:schemeClr val="accent1"/>
                </a:solidFill>
              </a:rPr>
            </a:br>
            <a:r>
              <a:rPr lang="en-GB" dirty="0">
                <a:solidFill>
                  <a:schemeClr val="accent1"/>
                </a:solidFill>
              </a:rPr>
              <a:t> </a:t>
            </a:r>
            <a:endParaRPr lang="en-US" dirty="0"/>
          </a:p>
        </p:txBody>
      </p:sp>
      <p:sp>
        <p:nvSpPr>
          <p:cNvPr id="5" name="TextBox 4">
            <a:extLst>
              <a:ext uri="{FF2B5EF4-FFF2-40B4-BE49-F238E27FC236}">
                <a16:creationId xmlns:a16="http://schemas.microsoft.com/office/drawing/2014/main" id="{8D29E075-AE32-9A4D-87E2-BA368C52A790}"/>
              </a:ext>
            </a:extLst>
          </p:cNvPr>
          <p:cNvSpPr txBox="1"/>
          <p:nvPr/>
        </p:nvSpPr>
        <p:spPr>
          <a:xfrm>
            <a:off x="6413500" y="1149178"/>
            <a:ext cx="5609625"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1"/>
                </a:solidFill>
              </a:rPr>
              <a:t>To be ambassadors of gender integration in the E2E-EWS-FF and IFRM;  </a:t>
            </a:r>
            <a:endParaRPr lang="en-US" sz="2800" b="1" dirty="0"/>
          </a:p>
          <a:p>
            <a:pPr marL="457200" indent="-457200">
              <a:buFont typeface="Arial" panose="020B0604020202020204" pitchFamily="34" charset="0"/>
              <a:buChar char="•"/>
            </a:pPr>
            <a:r>
              <a:rPr lang="en-US" sz="2800" dirty="0">
                <a:solidFill>
                  <a:schemeClr val="accent1"/>
                </a:solidFill>
              </a:rPr>
              <a:t>To effectively implement the post-training roadmap;</a:t>
            </a:r>
            <a:endParaRPr lang="en-GB" sz="2800" dirty="0">
              <a:solidFill>
                <a:schemeClr val="accent1"/>
              </a:solidFill>
            </a:endParaRPr>
          </a:p>
          <a:p>
            <a:pPr marL="457200" indent="-457200">
              <a:buFont typeface="Arial" panose="020B0604020202020204" pitchFamily="34" charset="0"/>
              <a:buChar char="•"/>
            </a:pPr>
            <a:endParaRPr lang="en-US" sz="2800" b="1" dirty="0">
              <a:solidFill>
                <a:srgbClr val="00B0F0"/>
              </a:solidFill>
            </a:endParaRPr>
          </a:p>
          <a:p>
            <a:r>
              <a:rPr lang="en-US" sz="2800" b="1" dirty="0">
                <a:solidFill>
                  <a:srgbClr val="00B0F0"/>
                </a:solidFill>
              </a:rPr>
              <a:t>Decision-makers at the regional and local levels </a:t>
            </a:r>
            <a:endParaRPr lang="en-GB" sz="2800" dirty="0">
              <a:solidFill>
                <a:srgbClr val="00B0F0"/>
              </a:solidFill>
            </a:endParaRPr>
          </a:p>
          <a:p>
            <a:pPr marL="457200" lvl="0" indent="-457200">
              <a:buFont typeface="Arial" panose="020B0604020202020204" pitchFamily="34" charset="0"/>
              <a:buChar char="•"/>
            </a:pPr>
            <a:r>
              <a:rPr lang="en-US" sz="2800" dirty="0">
                <a:solidFill>
                  <a:schemeClr val="accent1"/>
                </a:solidFill>
              </a:rPr>
              <a:t>Provide each river basin in Ghana with an IFRM Plan and an E2E-EWS-FF that takes into account gender concerns </a:t>
            </a:r>
            <a:endParaRPr lang="en-GB" sz="2800" dirty="0">
              <a:solidFill>
                <a:schemeClr val="accent1"/>
              </a:solidFill>
            </a:endParaRPr>
          </a:p>
        </p:txBody>
      </p:sp>
    </p:spTree>
    <p:extLst>
      <p:ext uri="{BB962C8B-B14F-4D97-AF65-F5344CB8AC3E}">
        <p14:creationId xmlns:p14="http://schemas.microsoft.com/office/powerpoint/2010/main" val="148480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87637-F5B5-1349-AD3D-06658A074EBB}"/>
              </a:ext>
            </a:extLst>
          </p:cNvPr>
          <p:cNvSpPr>
            <a:spLocks noGrp="1"/>
          </p:cNvSpPr>
          <p:nvPr>
            <p:ph idx="1"/>
          </p:nvPr>
        </p:nvSpPr>
        <p:spPr>
          <a:xfrm>
            <a:off x="99527" y="1250303"/>
            <a:ext cx="7284097" cy="5471172"/>
          </a:xfrm>
        </p:spPr>
        <p:txBody>
          <a:bodyPr>
            <a:normAutofit fontScale="85000" lnSpcReduction="10000"/>
          </a:bodyPr>
          <a:lstStyle/>
          <a:p>
            <a:pPr marL="0" indent="0">
              <a:buNone/>
            </a:pPr>
            <a:r>
              <a:rPr lang="en-US" b="1" dirty="0"/>
              <a:t>Safety Marking in </a:t>
            </a:r>
            <a:r>
              <a:rPr lang="en-US" b="1" dirty="0" err="1"/>
              <a:t>Sangabili</a:t>
            </a:r>
            <a:r>
              <a:rPr lang="en-US" b="1" dirty="0"/>
              <a:t> (Cote d’Ivoire)</a:t>
            </a:r>
          </a:p>
          <a:p>
            <a:pPr algn="just">
              <a:lnSpc>
                <a:spcPct val="105000"/>
              </a:lnSpc>
              <a:spcAft>
                <a:spcPts val="800"/>
              </a:spcAft>
            </a:pPr>
            <a:r>
              <a:rPr lang="en-US" dirty="0">
                <a:solidFill>
                  <a:schemeClr val="accent1"/>
                </a:solidFill>
              </a:rPr>
              <a:t>This safety marking was done with </a:t>
            </a:r>
            <a:r>
              <a:rPr lang="en-US" b="1" dirty="0">
                <a:solidFill>
                  <a:schemeClr val="accent1"/>
                </a:solidFill>
              </a:rPr>
              <a:t>participation from men and women of the community</a:t>
            </a:r>
          </a:p>
          <a:p>
            <a:pPr algn="just">
              <a:lnSpc>
                <a:spcPct val="105000"/>
              </a:lnSpc>
              <a:spcAft>
                <a:spcPts val="800"/>
              </a:spcAft>
            </a:pPr>
            <a:r>
              <a:rPr lang="en-US" dirty="0">
                <a:solidFill>
                  <a:schemeClr val="accent1"/>
                </a:solidFill>
              </a:rPr>
              <a:t>Three markers (Yellow-Orange-Red) were installed in the community of </a:t>
            </a:r>
            <a:r>
              <a:rPr lang="en-US" dirty="0" err="1">
                <a:solidFill>
                  <a:schemeClr val="accent1"/>
                </a:solidFill>
              </a:rPr>
              <a:t>Sangabili</a:t>
            </a:r>
            <a:r>
              <a:rPr lang="en-US" dirty="0">
                <a:solidFill>
                  <a:schemeClr val="accent1"/>
                </a:solidFill>
              </a:rPr>
              <a:t> at the level of flooded surfaces. </a:t>
            </a:r>
          </a:p>
          <a:p>
            <a:pPr algn="just">
              <a:lnSpc>
                <a:spcPct val="105000"/>
              </a:lnSpc>
              <a:spcAft>
                <a:spcPts val="800"/>
              </a:spcAft>
            </a:pPr>
            <a:r>
              <a:rPr lang="en-US" dirty="0">
                <a:solidFill>
                  <a:schemeClr val="accent1"/>
                </a:solidFill>
              </a:rPr>
              <a:t>which calls for vigilance for a safe evacuation.</a:t>
            </a:r>
            <a:endParaRPr lang="en-GB" dirty="0">
              <a:solidFill>
                <a:schemeClr val="accent1"/>
              </a:solidFill>
            </a:endParaRPr>
          </a:p>
          <a:p>
            <a:r>
              <a:rPr lang="en-US" b="1" dirty="0">
                <a:solidFill>
                  <a:schemeClr val="accent1"/>
                </a:solidFill>
              </a:rPr>
              <a:t>Each marker has a designated person who will report the water level to the head of the CBFDM committee </a:t>
            </a:r>
            <a:r>
              <a:rPr lang="en-US" dirty="0">
                <a:solidFill>
                  <a:schemeClr val="accent1"/>
                </a:solidFill>
              </a:rPr>
              <a:t>during times of flooding. </a:t>
            </a:r>
          </a:p>
        </p:txBody>
      </p:sp>
      <p:sp>
        <p:nvSpPr>
          <p:cNvPr id="3" name="Slide Number Placeholder 2">
            <a:extLst>
              <a:ext uri="{FF2B5EF4-FFF2-40B4-BE49-F238E27FC236}">
                <a16:creationId xmlns:a16="http://schemas.microsoft.com/office/drawing/2014/main" id="{F068FD18-F253-C444-B386-B5F7D360BDE2}"/>
              </a:ext>
            </a:extLst>
          </p:cNvPr>
          <p:cNvSpPr>
            <a:spLocks noGrp="1"/>
          </p:cNvSpPr>
          <p:nvPr>
            <p:ph type="sldNum" sz="quarter" idx="12"/>
          </p:nvPr>
        </p:nvSpPr>
        <p:spPr/>
        <p:txBody>
          <a:bodyPr/>
          <a:lstStyle/>
          <a:p>
            <a:fld id="{1456521B-B967-4E2B-B91A-A845F5990B8F}" type="slidenum">
              <a:rPr lang="en-GB" smtClean="0"/>
              <a:t>5</a:t>
            </a:fld>
            <a:endParaRPr lang="en-GB"/>
          </a:p>
        </p:txBody>
      </p:sp>
      <p:sp>
        <p:nvSpPr>
          <p:cNvPr id="4" name="Title 3">
            <a:extLst>
              <a:ext uri="{FF2B5EF4-FFF2-40B4-BE49-F238E27FC236}">
                <a16:creationId xmlns:a16="http://schemas.microsoft.com/office/drawing/2014/main" id="{F73AA7A2-7399-984F-8F04-B42646473CCA}"/>
              </a:ext>
            </a:extLst>
          </p:cNvPr>
          <p:cNvSpPr>
            <a:spLocks noGrp="1"/>
          </p:cNvSpPr>
          <p:nvPr>
            <p:ph type="title"/>
          </p:nvPr>
        </p:nvSpPr>
        <p:spPr>
          <a:xfrm>
            <a:off x="457200" y="182880"/>
            <a:ext cx="10896600" cy="822960"/>
          </a:xfrm>
        </p:spPr>
        <p:txBody>
          <a:bodyPr>
            <a:normAutofit fontScale="90000"/>
          </a:bodyPr>
          <a:lstStyle/>
          <a:p>
            <a:br>
              <a:rPr lang="en-US" dirty="0">
                <a:solidFill>
                  <a:schemeClr val="accent1"/>
                </a:solidFill>
              </a:rPr>
            </a:br>
            <a:r>
              <a:rPr lang="en-US" dirty="0">
                <a:solidFill>
                  <a:schemeClr val="accent1"/>
                </a:solidFill>
              </a:rPr>
              <a:t>Success Stories</a:t>
            </a:r>
            <a:br>
              <a:rPr lang="en-GB" dirty="0">
                <a:solidFill>
                  <a:schemeClr val="accent1"/>
                </a:solidFill>
              </a:rPr>
            </a:br>
            <a:r>
              <a:rPr lang="en-GB" dirty="0">
                <a:solidFill>
                  <a:schemeClr val="accent1"/>
                </a:solidFill>
              </a:rPr>
              <a:t> </a:t>
            </a:r>
            <a:endParaRPr lang="en-US" dirty="0"/>
          </a:p>
        </p:txBody>
      </p:sp>
      <p:pic>
        <p:nvPicPr>
          <p:cNvPr id="10" name="Image 14" descr="Immagine che contiene albero, esterni, persona, gruppo&#10;&#10;Descrizione generata automaticamente">
            <a:extLst>
              <a:ext uri="{FF2B5EF4-FFF2-40B4-BE49-F238E27FC236}">
                <a16:creationId xmlns:a16="http://schemas.microsoft.com/office/drawing/2014/main" id="{8570F6E0-C443-9E2B-3837-249716F309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284" y="4172311"/>
            <a:ext cx="2806289" cy="2103611"/>
          </a:xfrm>
          <a:prstGeom prst="rect">
            <a:avLst/>
          </a:prstGeom>
          <a:noFill/>
        </p:spPr>
      </p:pic>
      <p:pic>
        <p:nvPicPr>
          <p:cNvPr id="11" name="Image 13" descr="Immagine che contiene albero, esterni, persona, pianta&#10;&#10;Descrizione generata automaticamente">
            <a:extLst>
              <a:ext uri="{FF2B5EF4-FFF2-40B4-BE49-F238E27FC236}">
                <a16:creationId xmlns:a16="http://schemas.microsoft.com/office/drawing/2014/main" id="{687B4B51-150A-53A2-A5A4-17CB89676C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7429" y="1250303"/>
            <a:ext cx="3085998" cy="2922008"/>
          </a:xfrm>
          <a:prstGeom prst="rect">
            <a:avLst/>
          </a:prstGeom>
          <a:noFill/>
        </p:spPr>
      </p:pic>
    </p:spTree>
    <p:extLst>
      <p:ext uri="{BB962C8B-B14F-4D97-AF65-F5344CB8AC3E}">
        <p14:creationId xmlns:p14="http://schemas.microsoft.com/office/powerpoint/2010/main" val="190865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687FC-481A-46CB-BBB4-85F70E2EE936}"/>
              </a:ext>
            </a:extLst>
          </p:cNvPr>
          <p:cNvSpPr>
            <a:spLocks noGrp="1"/>
          </p:cNvSpPr>
          <p:nvPr>
            <p:ph type="sldNum" sz="quarter" idx="12"/>
          </p:nvPr>
        </p:nvSpPr>
        <p:spPr/>
        <p:txBody>
          <a:bodyPr/>
          <a:lstStyle/>
          <a:p>
            <a:fld id="{1456521B-B967-4E2B-B91A-A845F5990B8F}" type="slidenum">
              <a:rPr lang="en-GB" smtClean="0"/>
              <a:t>6</a:t>
            </a:fld>
            <a:endParaRPr lang="en-GB"/>
          </a:p>
        </p:txBody>
      </p:sp>
      <p:sp>
        <p:nvSpPr>
          <p:cNvPr id="4" name="Title 3">
            <a:extLst>
              <a:ext uri="{FF2B5EF4-FFF2-40B4-BE49-F238E27FC236}">
                <a16:creationId xmlns:a16="http://schemas.microsoft.com/office/drawing/2014/main" id="{BB10EF37-91F5-48AB-B6FF-BA53DA022CC0}"/>
              </a:ext>
            </a:extLst>
          </p:cNvPr>
          <p:cNvSpPr>
            <a:spLocks noGrp="1"/>
          </p:cNvSpPr>
          <p:nvPr>
            <p:ph type="title"/>
          </p:nvPr>
        </p:nvSpPr>
        <p:spPr/>
        <p:txBody>
          <a:bodyPr/>
          <a:lstStyle/>
          <a:p>
            <a:r>
              <a:rPr lang="fr-FR"/>
              <a:t>Success stories</a:t>
            </a:r>
            <a:endParaRPr lang="fr-FR" dirty="0"/>
          </a:p>
        </p:txBody>
      </p:sp>
      <p:sp>
        <p:nvSpPr>
          <p:cNvPr id="5" name="Text Box 1">
            <a:extLst>
              <a:ext uri="{FF2B5EF4-FFF2-40B4-BE49-F238E27FC236}">
                <a16:creationId xmlns:a16="http://schemas.microsoft.com/office/drawing/2014/main" id="{7C6CCD0D-1B2D-487E-9E60-65079D926024}"/>
              </a:ext>
            </a:extLst>
          </p:cNvPr>
          <p:cNvSpPr txBox="1"/>
          <p:nvPr/>
        </p:nvSpPr>
        <p:spPr>
          <a:xfrm>
            <a:off x="3750067" y="1266936"/>
            <a:ext cx="8323744" cy="535501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community-based activities implemented in the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Kunkua</a:t>
            </a:r>
            <a:r>
              <a:rPr lang="en-US" sz="2800" dirty="0">
                <a:effectLst/>
                <a:latin typeface="Calibri" panose="020F0502020204030204" pitchFamily="34" charset="0"/>
                <a:ea typeface="Calibri" panose="020F0502020204030204" pitchFamily="34" charset="0"/>
                <a:cs typeface="Times New Roman" panose="02020603050405020304" pitchFamily="18" charset="0"/>
              </a:rPr>
              <a:t> village, </a:t>
            </a:r>
            <a:r>
              <a:rPr lang="en-US" sz="2800">
                <a:effectLst/>
                <a:latin typeface="Calibri" panose="020F0502020204030204" pitchFamily="34" charset="0"/>
                <a:ea typeface="Calibri" panose="020F0502020204030204" pitchFamily="34" charset="0"/>
                <a:cs typeface="Times New Roman" panose="02020603050405020304" pitchFamily="18" charset="0"/>
              </a:rPr>
              <a:t>Bongo District </a:t>
            </a:r>
            <a:r>
              <a:rPr lang="en-US" sz="2800" dirty="0">
                <a:effectLst/>
                <a:latin typeface="Calibri" panose="020F0502020204030204" pitchFamily="34" charset="0"/>
                <a:ea typeface="Calibri" panose="020F0502020204030204" pitchFamily="34" charset="0"/>
                <a:cs typeface="Times New Roman" panose="02020603050405020304" pitchFamily="18" charset="0"/>
              </a:rPr>
              <a:t>of Ghana provided opportunity for me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to learn various aspects of floods and drought management</a:t>
            </a:r>
            <a:r>
              <a:rPr lang="en-US" sz="2800" dirty="0">
                <a:effectLst/>
                <a:latin typeface="Calibri" panose="020F0502020204030204" pitchFamily="34" charset="0"/>
                <a:ea typeface="Calibri" panose="020F0502020204030204" pitchFamily="34" charset="0"/>
                <a:cs typeface="Times New Roman" panose="02020603050405020304" pitchFamily="18" charset="0"/>
              </a:rPr>
              <a:t>. I am happy to be part of village committee now and will be involved in capacity development activities and decision-making.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Also, the local meteorological station data and warning from the project EWS will provide daily and weekly bulletins which will help us to take timely decisions on harvesting and drying of millet crops.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Ms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Asakibila</a:t>
            </a:r>
            <a:r>
              <a:rPr lang="en-US" sz="2800" dirty="0">
                <a:effectLst/>
                <a:latin typeface="Calibri" panose="020F0502020204030204" pitchFamily="34" charset="0"/>
                <a:ea typeface="Calibri" panose="020F0502020204030204" pitchFamily="34" charset="0"/>
                <a:cs typeface="Times New Roman" panose="02020603050405020304" pitchFamily="18" charset="0"/>
              </a:rPr>
              <a:t> Erica,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Kunkua</a:t>
            </a:r>
            <a:r>
              <a:rPr lang="en-US" sz="2800" dirty="0">
                <a:effectLst/>
                <a:latin typeface="Calibri" panose="020F0502020204030204" pitchFamily="34" charset="0"/>
                <a:ea typeface="Calibri" panose="020F0502020204030204" pitchFamily="34" charset="0"/>
                <a:cs typeface="Times New Roman" panose="02020603050405020304" pitchFamily="18" charset="0"/>
              </a:rPr>
              <a:t> village, Bongo district, Ghana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E77ECFA-7BDE-44BD-9761-5BA1173F0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55" y="1366464"/>
            <a:ext cx="3065912" cy="3629884"/>
          </a:xfrm>
          <a:prstGeom prst="rect">
            <a:avLst/>
          </a:prstGeom>
          <a:noFill/>
          <a:ln>
            <a:noFill/>
          </a:ln>
        </p:spPr>
      </p:pic>
      <p:pic>
        <p:nvPicPr>
          <p:cNvPr id="2" name="Picture 1">
            <a:extLst>
              <a:ext uri="{FF2B5EF4-FFF2-40B4-BE49-F238E27FC236}">
                <a16:creationId xmlns:a16="http://schemas.microsoft.com/office/drawing/2014/main" id="{E7CA59AF-B89F-3FE2-D78F-F0CD7DEA7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484" y="4910827"/>
            <a:ext cx="2438400" cy="1625600"/>
          </a:xfrm>
          <a:prstGeom prst="rect">
            <a:avLst/>
          </a:prstGeom>
          <a:noFill/>
          <a:ln>
            <a:noFill/>
          </a:ln>
        </p:spPr>
      </p:pic>
    </p:spTree>
    <p:extLst>
      <p:ext uri="{BB962C8B-B14F-4D97-AF65-F5344CB8AC3E}">
        <p14:creationId xmlns:p14="http://schemas.microsoft.com/office/powerpoint/2010/main" val="274486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687FC-481A-46CB-BBB4-85F70E2EE936}"/>
              </a:ext>
            </a:extLst>
          </p:cNvPr>
          <p:cNvSpPr>
            <a:spLocks noGrp="1"/>
          </p:cNvSpPr>
          <p:nvPr>
            <p:ph type="sldNum" sz="quarter" idx="12"/>
          </p:nvPr>
        </p:nvSpPr>
        <p:spPr/>
        <p:txBody>
          <a:bodyPr/>
          <a:lstStyle/>
          <a:p>
            <a:fld id="{1456521B-B967-4E2B-B91A-A845F5990B8F}" type="slidenum">
              <a:rPr lang="en-GB" smtClean="0"/>
              <a:t>7</a:t>
            </a:fld>
            <a:endParaRPr lang="en-GB"/>
          </a:p>
        </p:txBody>
      </p:sp>
      <p:sp>
        <p:nvSpPr>
          <p:cNvPr id="4" name="Title 3">
            <a:extLst>
              <a:ext uri="{FF2B5EF4-FFF2-40B4-BE49-F238E27FC236}">
                <a16:creationId xmlns:a16="http://schemas.microsoft.com/office/drawing/2014/main" id="{BB10EF37-91F5-48AB-B6FF-BA53DA022CC0}"/>
              </a:ext>
            </a:extLst>
          </p:cNvPr>
          <p:cNvSpPr>
            <a:spLocks noGrp="1"/>
          </p:cNvSpPr>
          <p:nvPr>
            <p:ph type="title"/>
          </p:nvPr>
        </p:nvSpPr>
        <p:spPr>
          <a:xfrm>
            <a:off x="1122784" y="2223172"/>
            <a:ext cx="9483012" cy="2659847"/>
          </a:xfrm>
        </p:spPr>
        <p:txBody>
          <a:bodyPr>
            <a:normAutofit/>
          </a:bodyPr>
          <a:lstStyle/>
          <a:p>
            <a:pPr algn="ctr"/>
            <a:r>
              <a:rPr lang="fr-FR" dirty="0" err="1"/>
              <a:t>Thank</a:t>
            </a:r>
            <a:r>
              <a:rPr lang="fr-FR" dirty="0"/>
              <a:t> </a:t>
            </a:r>
            <a:r>
              <a:rPr lang="fr-FR" dirty="0" err="1"/>
              <a:t>you</a:t>
            </a:r>
            <a:br>
              <a:rPr lang="fr-FR" dirty="0"/>
            </a:br>
            <a:br>
              <a:rPr lang="fr-FR" dirty="0"/>
            </a:br>
            <a:r>
              <a:rPr lang="fr-FR" i="1" dirty="0"/>
              <a:t>More information </a:t>
            </a:r>
            <a:r>
              <a:rPr lang="fr-FR" i="1" dirty="0" err="1"/>
              <a:t>through</a:t>
            </a:r>
            <a:r>
              <a:rPr lang="fr-FR" i="1" dirty="0"/>
              <a:t> the Poster session</a:t>
            </a:r>
          </a:p>
        </p:txBody>
      </p:sp>
    </p:spTree>
    <p:extLst>
      <p:ext uri="{BB962C8B-B14F-4D97-AF65-F5344CB8AC3E}">
        <p14:creationId xmlns:p14="http://schemas.microsoft.com/office/powerpoint/2010/main" val="165172307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Median">
  <a:themeElements>
    <a:clrScheme name="UN Women">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55DC8077EC2348A22B8AD45E9668D6" ma:contentTypeVersion="" ma:contentTypeDescription="Create a new document." ma:contentTypeScope="" ma:versionID="ee663aa2307f0f8ed52a89759b76a8fc">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27998-219B-4769-A4A5-A83657A5ABC4}">
  <ds:schemaRefs>
    <ds:schemaRef ds:uri="a125772f-cffa-4f01-9e41-48e973b8ac9b"/>
    <ds:schemaRef ds:uri="d58e2e9a-8269-4024-bcc4-b52a9fc316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c63548e-e22e-43cb-a415-9193d4d80a38"/>
    <ds:schemaRef ds:uri="9d2c9005-3129-4719-81ca-2fc8d806cf37"/>
  </ds:schemaRefs>
</ds:datastoreItem>
</file>

<file path=customXml/itemProps2.xml><?xml version="1.0" encoding="utf-8"?>
<ds:datastoreItem xmlns:ds="http://schemas.openxmlformats.org/officeDocument/2006/customXml" ds:itemID="{2F1E0239-5134-477E-B733-4FE5AE278EA0}">
  <ds:schemaRefs>
    <ds:schemaRef ds:uri="http://schemas.microsoft.com/sharepoint/v3/contenttype/forms"/>
  </ds:schemaRefs>
</ds:datastoreItem>
</file>

<file path=customXml/itemProps3.xml><?xml version="1.0" encoding="utf-8"?>
<ds:datastoreItem xmlns:ds="http://schemas.openxmlformats.org/officeDocument/2006/customXml" ds:itemID="{59ECFE93-A0D0-4012-ADF4-F8C3DDB2C76A}"/>
</file>

<file path=docProps/app.xml><?xml version="1.0" encoding="utf-8"?>
<Properties xmlns="http://schemas.openxmlformats.org/officeDocument/2006/extended-properties" xmlns:vt="http://schemas.openxmlformats.org/officeDocument/2006/docPropsVTypes">
  <TotalTime>5896</TotalTime>
  <Words>822</Words>
  <Application>Microsoft Office PowerPoint</Application>
  <PresentationFormat>Widescreen</PresentationFormat>
  <Paragraphs>83</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11_Median</vt:lpstr>
      <vt:lpstr>PowerPoint Presentation</vt:lpstr>
      <vt:lpstr>Gender Mainstreaming Workshop in the Volta Basin countries (Benin, Burkina Faso, Cote d’Ivoire, Ghana, Mali and Togo) </vt:lpstr>
      <vt:lpstr>The Hydrological value chain in flood forecasting and early warning</vt:lpstr>
      <vt:lpstr> Important Recommendations discussed and Agreed with Decision Makers  </vt:lpstr>
      <vt:lpstr> Success Stories  </vt:lpstr>
      <vt:lpstr>Success stories</vt:lpstr>
      <vt:lpstr>Thank you  More information through the Poster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Women  Procedure for selecting Programme Partners Webinar</dc:title>
  <dc:creator>Sarah Selby</dc:creator>
  <cp:lastModifiedBy>Ramesh TRIPATHI</cp:lastModifiedBy>
  <cp:revision>88</cp:revision>
  <cp:lastPrinted>2021-12-06T12:52:57Z</cp:lastPrinted>
  <dcterms:created xsi:type="dcterms:W3CDTF">2020-01-17T19:14:53Z</dcterms:created>
  <dcterms:modified xsi:type="dcterms:W3CDTF">2022-10-18T12:44:43Z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0x0101007255DC8077EC2348A22B8AD45E9668D6</vt:lpwstr>
  </property>
</Properties>
</file>